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77" r:id="rId3"/>
    <p:sldMasterId id="2147483710" r:id="rId4"/>
    <p:sldMasterId id="2147483722" r:id="rId5"/>
    <p:sldMasterId id="2147483734" r:id="rId6"/>
    <p:sldMasterId id="2147483746" r:id="rId7"/>
    <p:sldMasterId id="2147483762" r:id="rId8"/>
  </p:sldMasterIdLst>
  <p:notesMasterIdLst>
    <p:notesMasterId r:id="rId41"/>
  </p:notesMasterIdLst>
  <p:sldIdLst>
    <p:sldId id="444" r:id="rId9"/>
    <p:sldId id="396" r:id="rId10"/>
    <p:sldId id="419" r:id="rId11"/>
    <p:sldId id="435" r:id="rId12"/>
    <p:sldId id="443" r:id="rId13"/>
    <p:sldId id="422" r:id="rId14"/>
    <p:sldId id="423" r:id="rId15"/>
    <p:sldId id="445" r:id="rId16"/>
    <p:sldId id="404" r:id="rId17"/>
    <p:sldId id="447" r:id="rId18"/>
    <p:sldId id="456" r:id="rId19"/>
    <p:sldId id="453" r:id="rId20"/>
    <p:sldId id="454" r:id="rId21"/>
    <p:sldId id="449" r:id="rId22"/>
    <p:sldId id="426" r:id="rId23"/>
    <p:sldId id="451" r:id="rId24"/>
    <p:sldId id="455" r:id="rId25"/>
    <p:sldId id="448" r:id="rId26"/>
    <p:sldId id="405" r:id="rId27"/>
    <p:sldId id="407" r:id="rId28"/>
    <p:sldId id="406" r:id="rId29"/>
    <p:sldId id="410" r:id="rId30"/>
    <p:sldId id="408" r:id="rId31"/>
    <p:sldId id="414" r:id="rId32"/>
    <p:sldId id="411" r:id="rId33"/>
    <p:sldId id="452" r:id="rId34"/>
    <p:sldId id="395" r:id="rId35"/>
    <p:sldId id="438" r:id="rId36"/>
    <p:sldId id="394" r:id="rId37"/>
    <p:sldId id="442" r:id="rId38"/>
    <p:sldId id="450" r:id="rId39"/>
    <p:sldId id="41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8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A626B-7406-4BBE-B9CF-27051DE932D3}" type="datetimeFigureOut">
              <a:rPr lang="el-GR" smtClean="0"/>
              <a:t>1/11/2018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220B9-A967-453B-9DAC-B0D7E99A9EA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PD-1/PD-L1</a:t>
            </a:r>
            <a:r>
              <a:rPr lang="en-US" baseline="0" dirty="0" smtClean="0"/>
              <a:t> inhibitors act in late stages of T-cell activation, in contrast to CTLA-4 inhibitors that act in early stages of T-cell activation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DAF5E8-0FBB-4732-9959-59093CC67D52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83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8CCAE-6097-0B49-BFAA-632C0A805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1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95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122A2-4F28-499B-82B5-40D03560D9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8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Όχι στατιστικά σημαντικό</a:t>
            </a:r>
            <a:r>
              <a:rPr lang="en-US" dirty="0" smtClean="0"/>
              <a:t>, </a:t>
            </a:r>
            <a:r>
              <a:rPr lang="el-GR" dirty="0" smtClean="0"/>
              <a:t>οπότε</a:t>
            </a:r>
            <a:r>
              <a:rPr lang="el-GR" baseline="0" dirty="0" smtClean="0"/>
              <a:t> και δεν προχώρησε περαιτέρω η ανάλυση για τα υπόλοιπα </a:t>
            </a:r>
            <a:r>
              <a:rPr lang="en-US" baseline="0" dirty="0" smtClean="0"/>
              <a:t>subgroups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122A2-4F28-499B-82B5-40D03560D9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6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far as subsequent cancer therapies, the total number of patients with greater than 1 treatment in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atezo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-containing arm, 31.8% versus 55.9% in the control arm, of which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majority of patients in the control arm went on to receive a immunotherapy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42.1%, as opposed to 5.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as far as chemotherapy and targeted therapy, fairly well matched between those two arms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2% in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atezo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arm., depicted in the bottom set of the slide, chemotherapy 28.3% in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tezo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23.2% in the control arm, and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virtually identical targeted therapy as subsequent therapies in the two arms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C1EF6-19AC-434B-9B41-9331DA6A89B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9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32560"/>
            <a:ext cx="11816080" cy="1685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74660" y="34875"/>
            <a:ext cx="584267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479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95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917464"/>
            <a:ext cx="5659967" cy="2036445"/>
          </a:xfrm>
          <a:custGeom>
            <a:avLst/>
            <a:gdLst/>
            <a:ahLst/>
            <a:cxnLst/>
            <a:rect l="l" t="t" r="r" b="b"/>
            <a:pathLst>
              <a:path w="4244975" h="2036445">
                <a:moveTo>
                  <a:pt x="4244380" y="2036311"/>
                </a:moveTo>
                <a:lnTo>
                  <a:pt x="4244380" y="0"/>
                </a:lnTo>
                <a:lnTo>
                  <a:pt x="0" y="0"/>
                </a:lnTo>
                <a:lnTo>
                  <a:pt x="0" y="2036311"/>
                </a:lnTo>
                <a:lnTo>
                  <a:pt x="4244380" y="20363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659230" y="933345"/>
            <a:ext cx="4924565" cy="1595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2642855" y="2365832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-3403" y="22613"/>
                </a:moveTo>
                <a:lnTo>
                  <a:pt x="3403" y="22613"/>
                </a:lnTo>
              </a:path>
            </a:pathLst>
          </a:custGeom>
          <a:ln w="45226">
            <a:solidFill>
              <a:srgbClr val="5F83C7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2642855" y="2426892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-3403" y="22613"/>
                </a:moveTo>
                <a:lnTo>
                  <a:pt x="3403" y="22613"/>
                </a:lnTo>
              </a:path>
            </a:pathLst>
          </a:custGeom>
          <a:ln w="45226">
            <a:solidFill>
              <a:srgbClr val="5F83C7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2642855" y="2486808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-3403" y="20353"/>
                </a:moveTo>
                <a:lnTo>
                  <a:pt x="3403" y="20353"/>
                </a:lnTo>
              </a:path>
            </a:pathLst>
          </a:custGeom>
          <a:ln w="40706">
            <a:solidFill>
              <a:srgbClr val="5F83C7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2633785" y="2363572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-3403" y="22613"/>
                </a:moveTo>
                <a:lnTo>
                  <a:pt x="3403" y="22613"/>
                </a:lnTo>
              </a:path>
            </a:pathLst>
          </a:custGeom>
          <a:ln w="45226">
            <a:solidFill>
              <a:srgbClr val="95CC5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2633785" y="2423502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-3403" y="22613"/>
                </a:moveTo>
                <a:lnTo>
                  <a:pt x="3403" y="22613"/>
                </a:lnTo>
              </a:path>
            </a:pathLst>
          </a:custGeom>
          <a:ln w="45226">
            <a:solidFill>
              <a:srgbClr val="95CC5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2633785" y="2483417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-3403" y="22613"/>
                </a:moveTo>
                <a:lnTo>
                  <a:pt x="3403" y="22613"/>
                </a:lnTo>
              </a:path>
            </a:pathLst>
          </a:custGeom>
          <a:ln w="45226">
            <a:solidFill>
              <a:srgbClr val="95CC56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5600323" y="2276509"/>
            <a:ext cx="11007" cy="77470"/>
          </a:xfrm>
          <a:custGeom>
            <a:avLst/>
            <a:gdLst/>
            <a:ahLst/>
            <a:cxnLst/>
            <a:rect l="l" t="t" r="r" b="b"/>
            <a:pathLst>
              <a:path w="8254" h="77469">
                <a:moveTo>
                  <a:pt x="8011" y="76893"/>
                </a:moveTo>
                <a:lnTo>
                  <a:pt x="8011" y="0"/>
                </a:lnTo>
                <a:lnTo>
                  <a:pt x="0" y="0"/>
                </a:lnTo>
                <a:lnTo>
                  <a:pt x="0" y="76893"/>
                </a:lnTo>
                <a:lnTo>
                  <a:pt x="8011" y="76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90719" y="2140832"/>
            <a:ext cx="110375" cy="326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90719" y="1738316"/>
            <a:ext cx="110375" cy="36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96767" y="1576634"/>
            <a:ext cx="140611" cy="117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128519" y="1489571"/>
            <a:ext cx="72813" cy="52069"/>
          </a:xfrm>
          <a:custGeom>
            <a:avLst/>
            <a:gdLst/>
            <a:ahLst/>
            <a:cxnLst/>
            <a:rect l="l" t="t" r="r" b="b"/>
            <a:pathLst>
              <a:path w="54610" h="52069">
                <a:moveTo>
                  <a:pt x="27216" y="0"/>
                </a:moveTo>
                <a:lnTo>
                  <a:pt x="16265" y="1997"/>
                </a:lnTo>
                <a:lnTo>
                  <a:pt x="7654" y="7493"/>
                </a:lnTo>
                <a:lnTo>
                  <a:pt x="2019" y="15743"/>
                </a:lnTo>
                <a:lnTo>
                  <a:pt x="0" y="26002"/>
                </a:lnTo>
                <a:lnTo>
                  <a:pt x="2019" y="36271"/>
                </a:lnTo>
                <a:lnTo>
                  <a:pt x="7654" y="44525"/>
                </a:lnTo>
                <a:lnTo>
                  <a:pt x="16265" y="50023"/>
                </a:lnTo>
                <a:lnTo>
                  <a:pt x="27216" y="52020"/>
                </a:lnTo>
                <a:lnTo>
                  <a:pt x="38166" y="50023"/>
                </a:lnTo>
                <a:lnTo>
                  <a:pt x="46777" y="44525"/>
                </a:lnTo>
                <a:lnTo>
                  <a:pt x="50927" y="38446"/>
                </a:lnTo>
                <a:lnTo>
                  <a:pt x="18143" y="38446"/>
                </a:lnTo>
                <a:lnTo>
                  <a:pt x="10206" y="32797"/>
                </a:lnTo>
                <a:lnTo>
                  <a:pt x="10206" y="19223"/>
                </a:lnTo>
                <a:lnTo>
                  <a:pt x="18143" y="13573"/>
                </a:lnTo>
                <a:lnTo>
                  <a:pt x="50930" y="13573"/>
                </a:lnTo>
                <a:lnTo>
                  <a:pt x="46777" y="7493"/>
                </a:lnTo>
                <a:lnTo>
                  <a:pt x="38166" y="1997"/>
                </a:lnTo>
                <a:lnTo>
                  <a:pt x="27216" y="0"/>
                </a:lnTo>
                <a:close/>
              </a:path>
              <a:path w="54610" h="52069">
                <a:moveTo>
                  <a:pt x="50930" y="13573"/>
                </a:moveTo>
                <a:lnTo>
                  <a:pt x="36287" y="13573"/>
                </a:lnTo>
                <a:lnTo>
                  <a:pt x="44225" y="19223"/>
                </a:lnTo>
                <a:lnTo>
                  <a:pt x="44225" y="32797"/>
                </a:lnTo>
                <a:lnTo>
                  <a:pt x="36287" y="38446"/>
                </a:lnTo>
                <a:lnTo>
                  <a:pt x="50927" y="38446"/>
                </a:lnTo>
                <a:lnTo>
                  <a:pt x="52412" y="36271"/>
                </a:lnTo>
                <a:lnTo>
                  <a:pt x="54432" y="26002"/>
                </a:lnTo>
                <a:lnTo>
                  <a:pt x="52412" y="15743"/>
                </a:lnTo>
                <a:lnTo>
                  <a:pt x="50930" y="13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87697" y="1436466"/>
            <a:ext cx="112607" cy="48895"/>
          </a:xfrm>
          <a:custGeom>
            <a:avLst/>
            <a:gdLst/>
            <a:ahLst/>
            <a:cxnLst/>
            <a:rect l="l" t="t" r="r" b="b"/>
            <a:pathLst>
              <a:path w="84455" h="48894">
                <a:moveTo>
                  <a:pt x="41957" y="40676"/>
                </a:moveTo>
                <a:lnTo>
                  <a:pt x="31750" y="40676"/>
                </a:lnTo>
                <a:lnTo>
                  <a:pt x="32884" y="48585"/>
                </a:lnTo>
                <a:lnTo>
                  <a:pt x="41957" y="48585"/>
                </a:lnTo>
                <a:lnTo>
                  <a:pt x="41957" y="40676"/>
                </a:lnTo>
                <a:close/>
              </a:path>
              <a:path w="84455" h="48894">
                <a:moveTo>
                  <a:pt x="4534" y="0"/>
                </a:moveTo>
                <a:lnTo>
                  <a:pt x="2267" y="5574"/>
                </a:lnTo>
                <a:lnTo>
                  <a:pt x="1133" y="6779"/>
                </a:lnTo>
                <a:lnTo>
                  <a:pt x="1133" y="13558"/>
                </a:lnTo>
                <a:lnTo>
                  <a:pt x="0" y="15803"/>
                </a:lnTo>
                <a:lnTo>
                  <a:pt x="0" y="18063"/>
                </a:lnTo>
                <a:lnTo>
                  <a:pt x="1665" y="27316"/>
                </a:lnTo>
                <a:lnTo>
                  <a:pt x="6520" y="34454"/>
                </a:lnTo>
                <a:lnTo>
                  <a:pt x="14351" y="39049"/>
                </a:lnTo>
                <a:lnTo>
                  <a:pt x="24947" y="40676"/>
                </a:lnTo>
                <a:lnTo>
                  <a:pt x="83914" y="40676"/>
                </a:lnTo>
                <a:lnTo>
                  <a:pt x="83914" y="27102"/>
                </a:lnTo>
                <a:lnTo>
                  <a:pt x="20410" y="27102"/>
                </a:lnTo>
                <a:lnTo>
                  <a:pt x="18143" y="25972"/>
                </a:lnTo>
                <a:lnTo>
                  <a:pt x="14740" y="23712"/>
                </a:lnTo>
                <a:lnTo>
                  <a:pt x="12473" y="22582"/>
                </a:lnTo>
                <a:lnTo>
                  <a:pt x="11339" y="20323"/>
                </a:lnTo>
                <a:lnTo>
                  <a:pt x="11339" y="13558"/>
                </a:lnTo>
                <a:lnTo>
                  <a:pt x="12473" y="10093"/>
                </a:lnTo>
                <a:lnTo>
                  <a:pt x="14740" y="5574"/>
                </a:lnTo>
                <a:lnTo>
                  <a:pt x="4534" y="0"/>
                </a:lnTo>
                <a:close/>
              </a:path>
              <a:path w="84455" h="48894">
                <a:moveTo>
                  <a:pt x="41957" y="15803"/>
                </a:moveTo>
                <a:lnTo>
                  <a:pt x="31750" y="15803"/>
                </a:lnTo>
                <a:lnTo>
                  <a:pt x="31750" y="27102"/>
                </a:lnTo>
                <a:lnTo>
                  <a:pt x="41957" y="27102"/>
                </a:lnTo>
                <a:lnTo>
                  <a:pt x="41957" y="15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128520" y="1368521"/>
            <a:ext cx="105833" cy="50165"/>
          </a:xfrm>
          <a:custGeom>
            <a:avLst/>
            <a:gdLst/>
            <a:ahLst/>
            <a:cxnLst/>
            <a:rect l="l" t="t" r="r" b="b"/>
            <a:pathLst>
              <a:path w="79375" h="50165">
                <a:moveTo>
                  <a:pt x="79377" y="36307"/>
                </a:moveTo>
                <a:lnTo>
                  <a:pt x="1133" y="36307"/>
                </a:lnTo>
                <a:lnTo>
                  <a:pt x="1133" y="49866"/>
                </a:lnTo>
                <a:lnTo>
                  <a:pt x="79377" y="49866"/>
                </a:lnTo>
                <a:lnTo>
                  <a:pt x="79377" y="36307"/>
                </a:lnTo>
                <a:close/>
              </a:path>
              <a:path w="79375" h="50165">
                <a:moveTo>
                  <a:pt x="26082" y="0"/>
                </a:moveTo>
                <a:lnTo>
                  <a:pt x="15309" y="1628"/>
                </a:lnTo>
                <a:lnTo>
                  <a:pt x="7087" y="6139"/>
                </a:lnTo>
                <a:lnTo>
                  <a:pt x="1842" y="12965"/>
                </a:lnTo>
                <a:lnTo>
                  <a:pt x="0" y="21543"/>
                </a:lnTo>
                <a:lnTo>
                  <a:pt x="0" y="28322"/>
                </a:lnTo>
                <a:lnTo>
                  <a:pt x="2267" y="30582"/>
                </a:lnTo>
                <a:lnTo>
                  <a:pt x="3402" y="31787"/>
                </a:lnTo>
                <a:lnTo>
                  <a:pt x="4536" y="34047"/>
                </a:lnTo>
                <a:lnTo>
                  <a:pt x="7937" y="36307"/>
                </a:lnTo>
                <a:lnTo>
                  <a:pt x="18143" y="36307"/>
                </a:lnTo>
                <a:lnTo>
                  <a:pt x="13607" y="32842"/>
                </a:lnTo>
                <a:lnTo>
                  <a:pt x="10206" y="29528"/>
                </a:lnTo>
                <a:lnTo>
                  <a:pt x="10206" y="18229"/>
                </a:lnTo>
                <a:lnTo>
                  <a:pt x="17009" y="13709"/>
                </a:lnTo>
                <a:lnTo>
                  <a:pt x="50970" y="13709"/>
                </a:lnTo>
                <a:lnTo>
                  <a:pt x="46210" y="7419"/>
                </a:lnTo>
                <a:lnTo>
                  <a:pt x="37209" y="2000"/>
                </a:lnTo>
                <a:lnTo>
                  <a:pt x="26082" y="0"/>
                </a:lnTo>
                <a:close/>
              </a:path>
              <a:path w="79375" h="50165">
                <a:moveTo>
                  <a:pt x="50970" y="13709"/>
                </a:moveTo>
                <a:lnTo>
                  <a:pt x="36287" y="13709"/>
                </a:lnTo>
                <a:lnTo>
                  <a:pt x="44225" y="19283"/>
                </a:lnTo>
                <a:lnTo>
                  <a:pt x="44225" y="28322"/>
                </a:lnTo>
                <a:lnTo>
                  <a:pt x="43092" y="31787"/>
                </a:lnTo>
                <a:lnTo>
                  <a:pt x="41957" y="32842"/>
                </a:lnTo>
                <a:lnTo>
                  <a:pt x="40823" y="35102"/>
                </a:lnTo>
                <a:lnTo>
                  <a:pt x="39689" y="36307"/>
                </a:lnTo>
                <a:lnTo>
                  <a:pt x="51029" y="36307"/>
                </a:lnTo>
                <a:lnTo>
                  <a:pt x="53296" y="34047"/>
                </a:lnTo>
                <a:lnTo>
                  <a:pt x="53296" y="32842"/>
                </a:lnTo>
                <a:lnTo>
                  <a:pt x="54432" y="29528"/>
                </a:lnTo>
                <a:lnTo>
                  <a:pt x="54432" y="25008"/>
                </a:lnTo>
                <a:lnTo>
                  <a:pt x="52234" y="15380"/>
                </a:lnTo>
                <a:lnTo>
                  <a:pt x="50970" y="13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128519" y="1314285"/>
            <a:ext cx="72813" cy="46990"/>
          </a:xfrm>
          <a:custGeom>
            <a:avLst/>
            <a:gdLst/>
            <a:ahLst/>
            <a:cxnLst/>
            <a:rect l="l" t="t" r="r" b="b"/>
            <a:pathLst>
              <a:path w="54610" h="46990">
                <a:moveTo>
                  <a:pt x="29483" y="18078"/>
                </a:moveTo>
                <a:lnTo>
                  <a:pt x="21546" y="18078"/>
                </a:lnTo>
                <a:lnTo>
                  <a:pt x="26082" y="32842"/>
                </a:lnTo>
                <a:lnTo>
                  <a:pt x="27216" y="39621"/>
                </a:lnTo>
                <a:lnTo>
                  <a:pt x="30617" y="42936"/>
                </a:lnTo>
                <a:lnTo>
                  <a:pt x="35153" y="45196"/>
                </a:lnTo>
                <a:lnTo>
                  <a:pt x="36287" y="45196"/>
                </a:lnTo>
                <a:lnTo>
                  <a:pt x="38556" y="46401"/>
                </a:lnTo>
                <a:lnTo>
                  <a:pt x="48762" y="46401"/>
                </a:lnTo>
                <a:lnTo>
                  <a:pt x="54432" y="39621"/>
                </a:lnTo>
                <a:lnTo>
                  <a:pt x="54432" y="31637"/>
                </a:lnTo>
                <a:lnTo>
                  <a:pt x="36287" y="31637"/>
                </a:lnTo>
                <a:lnTo>
                  <a:pt x="34019" y="30582"/>
                </a:lnTo>
                <a:lnTo>
                  <a:pt x="29483" y="18078"/>
                </a:lnTo>
                <a:close/>
              </a:path>
              <a:path w="54610" h="46990">
                <a:moveTo>
                  <a:pt x="44225" y="0"/>
                </a:moveTo>
                <a:lnTo>
                  <a:pt x="43092" y="3465"/>
                </a:lnTo>
                <a:lnTo>
                  <a:pt x="43092" y="4519"/>
                </a:lnTo>
                <a:lnTo>
                  <a:pt x="4536" y="4519"/>
                </a:lnTo>
                <a:lnTo>
                  <a:pt x="0" y="10244"/>
                </a:lnTo>
                <a:lnTo>
                  <a:pt x="0" y="22598"/>
                </a:lnTo>
                <a:lnTo>
                  <a:pt x="850" y="31684"/>
                </a:lnTo>
                <a:lnTo>
                  <a:pt x="3402" y="38454"/>
                </a:lnTo>
                <a:lnTo>
                  <a:pt x="7654" y="42682"/>
                </a:lnTo>
                <a:lnTo>
                  <a:pt x="13607" y="44141"/>
                </a:lnTo>
                <a:lnTo>
                  <a:pt x="17009" y="44141"/>
                </a:lnTo>
                <a:lnTo>
                  <a:pt x="14918" y="31637"/>
                </a:lnTo>
                <a:lnTo>
                  <a:pt x="11339" y="31637"/>
                </a:lnTo>
                <a:lnTo>
                  <a:pt x="9072" y="28322"/>
                </a:lnTo>
                <a:lnTo>
                  <a:pt x="9072" y="19283"/>
                </a:lnTo>
                <a:lnTo>
                  <a:pt x="11339" y="18078"/>
                </a:lnTo>
                <a:lnTo>
                  <a:pt x="49417" y="18078"/>
                </a:lnTo>
                <a:lnTo>
                  <a:pt x="47627" y="15818"/>
                </a:lnTo>
                <a:lnTo>
                  <a:pt x="52163" y="13558"/>
                </a:lnTo>
                <a:lnTo>
                  <a:pt x="53296" y="11299"/>
                </a:lnTo>
                <a:lnTo>
                  <a:pt x="53296" y="2259"/>
                </a:lnTo>
                <a:lnTo>
                  <a:pt x="44225" y="0"/>
                </a:lnTo>
                <a:close/>
              </a:path>
              <a:path w="54610" h="46990">
                <a:moveTo>
                  <a:pt x="14742" y="30582"/>
                </a:moveTo>
                <a:lnTo>
                  <a:pt x="13607" y="31637"/>
                </a:lnTo>
                <a:lnTo>
                  <a:pt x="14918" y="31637"/>
                </a:lnTo>
                <a:lnTo>
                  <a:pt x="14742" y="30582"/>
                </a:lnTo>
                <a:close/>
              </a:path>
              <a:path w="54610" h="46990">
                <a:moveTo>
                  <a:pt x="49417" y="18078"/>
                </a:moveTo>
                <a:lnTo>
                  <a:pt x="39689" y="18078"/>
                </a:lnTo>
                <a:lnTo>
                  <a:pt x="41957" y="19283"/>
                </a:lnTo>
                <a:lnTo>
                  <a:pt x="41957" y="21543"/>
                </a:lnTo>
                <a:lnTo>
                  <a:pt x="43092" y="22598"/>
                </a:lnTo>
                <a:lnTo>
                  <a:pt x="44225" y="24857"/>
                </a:lnTo>
                <a:lnTo>
                  <a:pt x="44225" y="30582"/>
                </a:lnTo>
                <a:lnTo>
                  <a:pt x="41957" y="31637"/>
                </a:lnTo>
                <a:lnTo>
                  <a:pt x="54432" y="31637"/>
                </a:lnTo>
                <a:lnTo>
                  <a:pt x="54432" y="26063"/>
                </a:lnTo>
                <a:lnTo>
                  <a:pt x="52163" y="21543"/>
                </a:lnTo>
                <a:lnTo>
                  <a:pt x="49417" y="18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108862" y="1275868"/>
            <a:ext cx="92287" cy="34290"/>
          </a:xfrm>
          <a:custGeom>
            <a:avLst/>
            <a:gdLst/>
            <a:ahLst/>
            <a:cxnLst/>
            <a:rect l="l" t="t" r="r" b="b"/>
            <a:pathLst>
              <a:path w="69214" h="34290">
                <a:moveTo>
                  <a:pt x="26082" y="26063"/>
                </a:moveTo>
                <a:lnTo>
                  <a:pt x="15876" y="26063"/>
                </a:lnTo>
                <a:lnTo>
                  <a:pt x="17009" y="33897"/>
                </a:lnTo>
                <a:lnTo>
                  <a:pt x="26082" y="33897"/>
                </a:lnTo>
                <a:lnTo>
                  <a:pt x="26082" y="26063"/>
                </a:lnTo>
                <a:close/>
              </a:path>
              <a:path w="69214" h="34290">
                <a:moveTo>
                  <a:pt x="62369" y="0"/>
                </a:moveTo>
                <a:lnTo>
                  <a:pt x="53298" y="3465"/>
                </a:lnTo>
                <a:lnTo>
                  <a:pt x="55565" y="7984"/>
                </a:lnTo>
                <a:lnTo>
                  <a:pt x="56699" y="9039"/>
                </a:lnTo>
                <a:lnTo>
                  <a:pt x="56699" y="13558"/>
                </a:lnTo>
                <a:lnTo>
                  <a:pt x="0" y="13558"/>
                </a:lnTo>
                <a:lnTo>
                  <a:pt x="0" y="26063"/>
                </a:lnTo>
                <a:lnTo>
                  <a:pt x="65772" y="26063"/>
                </a:lnTo>
                <a:lnTo>
                  <a:pt x="69174" y="22598"/>
                </a:lnTo>
                <a:lnTo>
                  <a:pt x="69174" y="12504"/>
                </a:lnTo>
                <a:lnTo>
                  <a:pt x="68039" y="7984"/>
                </a:lnTo>
                <a:lnTo>
                  <a:pt x="65772" y="4519"/>
                </a:lnTo>
                <a:lnTo>
                  <a:pt x="64638" y="3465"/>
                </a:lnTo>
                <a:lnTo>
                  <a:pt x="63504" y="1205"/>
                </a:lnTo>
                <a:lnTo>
                  <a:pt x="62369" y="0"/>
                </a:lnTo>
                <a:close/>
              </a:path>
              <a:path w="69214" h="34290">
                <a:moveTo>
                  <a:pt x="26082" y="2259"/>
                </a:moveTo>
                <a:lnTo>
                  <a:pt x="15876" y="2259"/>
                </a:lnTo>
                <a:lnTo>
                  <a:pt x="15876" y="13558"/>
                </a:lnTo>
                <a:lnTo>
                  <a:pt x="26082" y="13558"/>
                </a:lnTo>
                <a:lnTo>
                  <a:pt x="26082" y="2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92231" y="1254325"/>
            <a:ext cx="107527" cy="15240"/>
          </a:xfrm>
          <a:custGeom>
            <a:avLst/>
            <a:gdLst/>
            <a:ahLst/>
            <a:cxnLst/>
            <a:rect l="l" t="t" r="r" b="b"/>
            <a:pathLst>
              <a:path w="80645" h="15240">
                <a:moveTo>
                  <a:pt x="14742" y="0"/>
                </a:moveTo>
                <a:lnTo>
                  <a:pt x="4536" y="0"/>
                </a:lnTo>
                <a:lnTo>
                  <a:pt x="0" y="3465"/>
                </a:lnTo>
                <a:lnTo>
                  <a:pt x="0" y="11449"/>
                </a:lnTo>
                <a:lnTo>
                  <a:pt x="4536" y="14764"/>
                </a:lnTo>
                <a:lnTo>
                  <a:pt x="14742" y="14764"/>
                </a:lnTo>
                <a:lnTo>
                  <a:pt x="18143" y="11449"/>
                </a:lnTo>
                <a:lnTo>
                  <a:pt x="18143" y="3465"/>
                </a:lnTo>
                <a:lnTo>
                  <a:pt x="14742" y="0"/>
                </a:lnTo>
                <a:close/>
              </a:path>
              <a:path w="80645" h="15240">
                <a:moveTo>
                  <a:pt x="80513" y="0"/>
                </a:moveTo>
                <a:lnTo>
                  <a:pt x="28349" y="0"/>
                </a:lnTo>
                <a:lnTo>
                  <a:pt x="28349" y="13709"/>
                </a:lnTo>
                <a:lnTo>
                  <a:pt x="80513" y="13709"/>
                </a:lnTo>
                <a:lnTo>
                  <a:pt x="805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128519" y="1196776"/>
            <a:ext cx="72813" cy="48895"/>
          </a:xfrm>
          <a:custGeom>
            <a:avLst/>
            <a:gdLst/>
            <a:ahLst/>
            <a:cxnLst/>
            <a:rect l="l" t="t" r="r" b="b"/>
            <a:pathLst>
              <a:path w="54610" h="48894">
                <a:moveTo>
                  <a:pt x="29483" y="0"/>
                </a:moveTo>
                <a:lnTo>
                  <a:pt x="23813" y="0"/>
                </a:lnTo>
                <a:lnTo>
                  <a:pt x="13873" y="1605"/>
                </a:lnTo>
                <a:lnTo>
                  <a:pt x="6378" y="6063"/>
                </a:lnTo>
                <a:lnTo>
                  <a:pt x="1647" y="12838"/>
                </a:lnTo>
                <a:lnTo>
                  <a:pt x="0" y="21392"/>
                </a:lnTo>
                <a:lnTo>
                  <a:pt x="2197" y="32303"/>
                </a:lnTo>
                <a:lnTo>
                  <a:pt x="8221" y="40883"/>
                </a:lnTo>
                <a:lnTo>
                  <a:pt x="17222" y="46497"/>
                </a:lnTo>
                <a:lnTo>
                  <a:pt x="28349" y="48510"/>
                </a:lnTo>
                <a:lnTo>
                  <a:pt x="39122" y="46686"/>
                </a:lnTo>
                <a:lnTo>
                  <a:pt x="47344" y="41486"/>
                </a:lnTo>
                <a:lnTo>
                  <a:pt x="51541" y="34951"/>
                </a:lnTo>
                <a:lnTo>
                  <a:pt x="29483" y="34951"/>
                </a:lnTo>
                <a:lnTo>
                  <a:pt x="29483" y="33897"/>
                </a:lnTo>
                <a:lnTo>
                  <a:pt x="20412" y="33897"/>
                </a:lnTo>
                <a:lnTo>
                  <a:pt x="13607" y="32691"/>
                </a:lnTo>
                <a:lnTo>
                  <a:pt x="9072" y="29377"/>
                </a:lnTo>
                <a:lnTo>
                  <a:pt x="9072" y="16873"/>
                </a:lnTo>
                <a:lnTo>
                  <a:pt x="12473" y="13558"/>
                </a:lnTo>
                <a:lnTo>
                  <a:pt x="29483" y="13558"/>
                </a:lnTo>
                <a:lnTo>
                  <a:pt x="29483" y="0"/>
                </a:lnTo>
                <a:close/>
              </a:path>
              <a:path w="54610" h="48894">
                <a:moveTo>
                  <a:pt x="47627" y="0"/>
                </a:moveTo>
                <a:lnTo>
                  <a:pt x="37422" y="5574"/>
                </a:lnTo>
                <a:lnTo>
                  <a:pt x="40823" y="10093"/>
                </a:lnTo>
                <a:lnTo>
                  <a:pt x="43092" y="14613"/>
                </a:lnTo>
                <a:lnTo>
                  <a:pt x="43092" y="16873"/>
                </a:lnTo>
                <a:lnTo>
                  <a:pt x="44225" y="19133"/>
                </a:lnTo>
                <a:lnTo>
                  <a:pt x="44225" y="25912"/>
                </a:lnTo>
                <a:lnTo>
                  <a:pt x="40823" y="30432"/>
                </a:lnTo>
                <a:lnTo>
                  <a:pt x="37422" y="32691"/>
                </a:lnTo>
                <a:lnTo>
                  <a:pt x="35153" y="33897"/>
                </a:lnTo>
                <a:lnTo>
                  <a:pt x="34019" y="33897"/>
                </a:lnTo>
                <a:lnTo>
                  <a:pt x="29483" y="34951"/>
                </a:lnTo>
                <a:lnTo>
                  <a:pt x="51541" y="34951"/>
                </a:lnTo>
                <a:lnTo>
                  <a:pt x="52589" y="33320"/>
                </a:lnTo>
                <a:lnTo>
                  <a:pt x="54432" y="22598"/>
                </a:lnTo>
                <a:lnTo>
                  <a:pt x="54432" y="16873"/>
                </a:lnTo>
                <a:lnTo>
                  <a:pt x="53296" y="11299"/>
                </a:lnTo>
                <a:lnTo>
                  <a:pt x="51029" y="5574"/>
                </a:lnTo>
                <a:lnTo>
                  <a:pt x="49895" y="4519"/>
                </a:lnTo>
                <a:lnTo>
                  <a:pt x="49895" y="2259"/>
                </a:lnTo>
                <a:lnTo>
                  <a:pt x="47627" y="0"/>
                </a:lnTo>
                <a:close/>
              </a:path>
              <a:path w="54610" h="48894">
                <a:moveTo>
                  <a:pt x="29483" y="13558"/>
                </a:moveTo>
                <a:lnTo>
                  <a:pt x="20412" y="13558"/>
                </a:lnTo>
                <a:lnTo>
                  <a:pt x="20412" y="33897"/>
                </a:lnTo>
                <a:lnTo>
                  <a:pt x="29483" y="33897"/>
                </a:lnTo>
                <a:lnTo>
                  <a:pt x="29483" y="13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128519" y="1141335"/>
            <a:ext cx="71120" cy="45720"/>
          </a:xfrm>
          <a:custGeom>
            <a:avLst/>
            <a:gdLst/>
            <a:ahLst/>
            <a:cxnLst/>
            <a:rect l="l" t="t" r="r" b="b"/>
            <a:pathLst>
              <a:path w="53339" h="45719">
                <a:moveTo>
                  <a:pt x="53296" y="31637"/>
                </a:moveTo>
                <a:lnTo>
                  <a:pt x="1133" y="31637"/>
                </a:lnTo>
                <a:lnTo>
                  <a:pt x="1133" y="45196"/>
                </a:lnTo>
                <a:lnTo>
                  <a:pt x="53296" y="45196"/>
                </a:lnTo>
                <a:lnTo>
                  <a:pt x="53296" y="31637"/>
                </a:lnTo>
                <a:close/>
              </a:path>
              <a:path w="53339" h="45719">
                <a:moveTo>
                  <a:pt x="53296" y="0"/>
                </a:moveTo>
                <a:lnTo>
                  <a:pt x="4536" y="0"/>
                </a:lnTo>
                <a:lnTo>
                  <a:pt x="0" y="4519"/>
                </a:lnTo>
                <a:lnTo>
                  <a:pt x="0" y="20338"/>
                </a:lnTo>
                <a:lnTo>
                  <a:pt x="2267" y="26063"/>
                </a:lnTo>
                <a:lnTo>
                  <a:pt x="9072" y="31637"/>
                </a:lnTo>
                <a:lnTo>
                  <a:pt x="21546" y="31637"/>
                </a:lnTo>
                <a:lnTo>
                  <a:pt x="19277" y="30582"/>
                </a:lnTo>
                <a:lnTo>
                  <a:pt x="13607" y="23803"/>
                </a:lnTo>
                <a:lnTo>
                  <a:pt x="10206" y="20338"/>
                </a:lnTo>
                <a:lnTo>
                  <a:pt x="10206" y="14764"/>
                </a:lnTo>
                <a:lnTo>
                  <a:pt x="13607" y="13558"/>
                </a:lnTo>
                <a:lnTo>
                  <a:pt x="53296" y="13558"/>
                </a:lnTo>
                <a:lnTo>
                  <a:pt x="53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6" name="bk object 36"/>
          <p:cNvSpPr/>
          <p:nvPr/>
        </p:nvSpPr>
        <p:spPr>
          <a:xfrm>
            <a:off x="108862" y="1098398"/>
            <a:ext cx="92287" cy="34290"/>
          </a:xfrm>
          <a:custGeom>
            <a:avLst/>
            <a:gdLst/>
            <a:ahLst/>
            <a:cxnLst/>
            <a:rect l="l" t="t" r="r" b="b"/>
            <a:pathLst>
              <a:path w="69214" h="34290">
                <a:moveTo>
                  <a:pt x="26082" y="25912"/>
                </a:moveTo>
                <a:lnTo>
                  <a:pt x="15876" y="25912"/>
                </a:lnTo>
                <a:lnTo>
                  <a:pt x="17009" y="33897"/>
                </a:lnTo>
                <a:lnTo>
                  <a:pt x="26082" y="33897"/>
                </a:lnTo>
                <a:lnTo>
                  <a:pt x="26082" y="25912"/>
                </a:lnTo>
                <a:close/>
              </a:path>
              <a:path w="69214" h="34290">
                <a:moveTo>
                  <a:pt x="62369" y="0"/>
                </a:moveTo>
                <a:lnTo>
                  <a:pt x="53298" y="4519"/>
                </a:lnTo>
                <a:lnTo>
                  <a:pt x="55565" y="7833"/>
                </a:lnTo>
                <a:lnTo>
                  <a:pt x="56699" y="9039"/>
                </a:lnTo>
                <a:lnTo>
                  <a:pt x="56699" y="13558"/>
                </a:lnTo>
                <a:lnTo>
                  <a:pt x="0" y="13558"/>
                </a:lnTo>
                <a:lnTo>
                  <a:pt x="0" y="25912"/>
                </a:lnTo>
                <a:lnTo>
                  <a:pt x="65772" y="25912"/>
                </a:lnTo>
                <a:lnTo>
                  <a:pt x="69174" y="23652"/>
                </a:lnTo>
                <a:lnTo>
                  <a:pt x="69174" y="12353"/>
                </a:lnTo>
                <a:lnTo>
                  <a:pt x="68039" y="9039"/>
                </a:lnTo>
                <a:lnTo>
                  <a:pt x="65772" y="4519"/>
                </a:lnTo>
                <a:lnTo>
                  <a:pt x="64638" y="3314"/>
                </a:lnTo>
                <a:lnTo>
                  <a:pt x="63504" y="1054"/>
                </a:lnTo>
                <a:lnTo>
                  <a:pt x="62369" y="0"/>
                </a:lnTo>
                <a:close/>
              </a:path>
              <a:path w="69214" h="34290">
                <a:moveTo>
                  <a:pt x="26082" y="2259"/>
                </a:moveTo>
                <a:lnTo>
                  <a:pt x="15876" y="2259"/>
                </a:lnTo>
                <a:lnTo>
                  <a:pt x="15876" y="13558"/>
                </a:lnTo>
                <a:lnTo>
                  <a:pt x="26082" y="13558"/>
                </a:lnTo>
                <a:lnTo>
                  <a:pt x="26082" y="2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7" name="bk object 37"/>
          <p:cNvSpPr/>
          <p:nvPr/>
        </p:nvSpPr>
        <p:spPr>
          <a:xfrm>
            <a:off x="127007" y="1051997"/>
            <a:ext cx="74507" cy="43180"/>
          </a:xfrm>
          <a:custGeom>
            <a:avLst/>
            <a:gdLst/>
            <a:ahLst/>
            <a:cxnLst/>
            <a:rect l="l" t="t" r="r" b="b"/>
            <a:pathLst>
              <a:path w="55880" h="43180">
                <a:moveTo>
                  <a:pt x="54578" y="13558"/>
                </a:moveTo>
                <a:lnTo>
                  <a:pt x="44225" y="13558"/>
                </a:lnTo>
                <a:lnTo>
                  <a:pt x="45359" y="17023"/>
                </a:lnTo>
                <a:lnTo>
                  <a:pt x="45359" y="26063"/>
                </a:lnTo>
                <a:lnTo>
                  <a:pt x="44225" y="27117"/>
                </a:lnTo>
                <a:lnTo>
                  <a:pt x="43090" y="31637"/>
                </a:lnTo>
                <a:lnTo>
                  <a:pt x="41957" y="33897"/>
                </a:lnTo>
                <a:lnTo>
                  <a:pt x="38556" y="38416"/>
                </a:lnTo>
                <a:lnTo>
                  <a:pt x="49895" y="42936"/>
                </a:lnTo>
                <a:lnTo>
                  <a:pt x="53296" y="37362"/>
                </a:lnTo>
                <a:lnTo>
                  <a:pt x="53296" y="35102"/>
                </a:lnTo>
                <a:lnTo>
                  <a:pt x="54430" y="30582"/>
                </a:lnTo>
                <a:lnTo>
                  <a:pt x="55565" y="27117"/>
                </a:lnTo>
                <a:lnTo>
                  <a:pt x="55565" y="21543"/>
                </a:lnTo>
                <a:lnTo>
                  <a:pt x="54578" y="13558"/>
                </a:lnTo>
                <a:close/>
              </a:path>
              <a:path w="55880" h="43180">
                <a:moveTo>
                  <a:pt x="5669" y="0"/>
                </a:moveTo>
                <a:lnTo>
                  <a:pt x="2267" y="6779"/>
                </a:lnTo>
                <a:lnTo>
                  <a:pt x="1133" y="11299"/>
                </a:lnTo>
                <a:lnTo>
                  <a:pt x="1133" y="14764"/>
                </a:lnTo>
                <a:lnTo>
                  <a:pt x="0" y="18078"/>
                </a:lnTo>
                <a:lnTo>
                  <a:pt x="0" y="20338"/>
                </a:lnTo>
                <a:lnTo>
                  <a:pt x="1222" y="28791"/>
                </a:lnTo>
                <a:lnTo>
                  <a:pt x="4677" y="35196"/>
                </a:lnTo>
                <a:lnTo>
                  <a:pt x="10046" y="39257"/>
                </a:lnTo>
                <a:lnTo>
                  <a:pt x="17009" y="40676"/>
                </a:lnTo>
                <a:lnTo>
                  <a:pt x="23813" y="40676"/>
                </a:lnTo>
                <a:lnTo>
                  <a:pt x="28349" y="37362"/>
                </a:lnTo>
                <a:lnTo>
                  <a:pt x="31751" y="28322"/>
                </a:lnTo>
                <a:lnTo>
                  <a:pt x="12473" y="28322"/>
                </a:lnTo>
                <a:lnTo>
                  <a:pt x="10206" y="24857"/>
                </a:lnTo>
                <a:lnTo>
                  <a:pt x="10206" y="15818"/>
                </a:lnTo>
                <a:lnTo>
                  <a:pt x="12473" y="11299"/>
                </a:lnTo>
                <a:lnTo>
                  <a:pt x="14740" y="7984"/>
                </a:lnTo>
                <a:lnTo>
                  <a:pt x="14842" y="6685"/>
                </a:lnTo>
                <a:lnTo>
                  <a:pt x="15876" y="5724"/>
                </a:lnTo>
                <a:lnTo>
                  <a:pt x="17009" y="4519"/>
                </a:lnTo>
                <a:lnTo>
                  <a:pt x="5669" y="0"/>
                </a:lnTo>
                <a:close/>
              </a:path>
              <a:path w="55880" h="43180">
                <a:moveTo>
                  <a:pt x="39689" y="1205"/>
                </a:moveTo>
                <a:lnTo>
                  <a:pt x="35153" y="1205"/>
                </a:lnTo>
                <a:lnTo>
                  <a:pt x="30617" y="3465"/>
                </a:lnTo>
                <a:lnTo>
                  <a:pt x="28349" y="5724"/>
                </a:lnTo>
                <a:lnTo>
                  <a:pt x="27216" y="7984"/>
                </a:lnTo>
                <a:lnTo>
                  <a:pt x="22679" y="15818"/>
                </a:lnTo>
                <a:lnTo>
                  <a:pt x="21546" y="21543"/>
                </a:lnTo>
                <a:lnTo>
                  <a:pt x="18143" y="28322"/>
                </a:lnTo>
                <a:lnTo>
                  <a:pt x="31751" y="28322"/>
                </a:lnTo>
                <a:lnTo>
                  <a:pt x="35153" y="19283"/>
                </a:lnTo>
                <a:lnTo>
                  <a:pt x="37420" y="14764"/>
                </a:lnTo>
                <a:lnTo>
                  <a:pt x="38556" y="13558"/>
                </a:lnTo>
                <a:lnTo>
                  <a:pt x="54578" y="13558"/>
                </a:lnTo>
                <a:lnTo>
                  <a:pt x="54520" y="13090"/>
                </a:lnTo>
                <a:lnTo>
                  <a:pt x="51455" y="6685"/>
                </a:lnTo>
                <a:lnTo>
                  <a:pt x="46476" y="2624"/>
                </a:lnTo>
                <a:lnTo>
                  <a:pt x="39689" y="1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8" name="bk object 38"/>
          <p:cNvSpPr/>
          <p:nvPr/>
        </p:nvSpPr>
        <p:spPr>
          <a:xfrm>
            <a:off x="101302" y="1021414"/>
            <a:ext cx="136313" cy="24130"/>
          </a:xfrm>
          <a:custGeom>
            <a:avLst/>
            <a:gdLst/>
            <a:ahLst/>
            <a:cxnLst/>
            <a:rect l="l" t="t" r="r" b="b"/>
            <a:pathLst>
              <a:path w="102235" h="24130">
                <a:moveTo>
                  <a:pt x="49895" y="0"/>
                </a:moveTo>
                <a:lnTo>
                  <a:pt x="7938" y="7984"/>
                </a:lnTo>
                <a:lnTo>
                  <a:pt x="0" y="12504"/>
                </a:lnTo>
                <a:lnTo>
                  <a:pt x="0" y="23803"/>
                </a:lnTo>
                <a:lnTo>
                  <a:pt x="6805" y="20488"/>
                </a:lnTo>
                <a:lnTo>
                  <a:pt x="9072" y="19283"/>
                </a:lnTo>
                <a:lnTo>
                  <a:pt x="17009" y="17023"/>
                </a:lnTo>
                <a:lnTo>
                  <a:pt x="25976" y="15364"/>
                </a:lnTo>
                <a:lnTo>
                  <a:pt x="34303" y="13916"/>
                </a:lnTo>
                <a:lnTo>
                  <a:pt x="42206" y="12892"/>
                </a:lnTo>
                <a:lnTo>
                  <a:pt x="49895" y="12504"/>
                </a:lnTo>
                <a:lnTo>
                  <a:pt x="102057" y="12504"/>
                </a:lnTo>
                <a:lnTo>
                  <a:pt x="95255" y="9039"/>
                </a:lnTo>
                <a:lnTo>
                  <a:pt x="58914" y="258"/>
                </a:lnTo>
                <a:lnTo>
                  <a:pt x="49895" y="0"/>
                </a:lnTo>
                <a:close/>
              </a:path>
              <a:path w="102235" h="24130">
                <a:moveTo>
                  <a:pt x="102057" y="12504"/>
                </a:moveTo>
                <a:lnTo>
                  <a:pt x="49895" y="12504"/>
                </a:lnTo>
                <a:lnTo>
                  <a:pt x="58400" y="12892"/>
                </a:lnTo>
                <a:lnTo>
                  <a:pt x="66906" y="13916"/>
                </a:lnTo>
                <a:lnTo>
                  <a:pt x="102057" y="23803"/>
                </a:lnTo>
                <a:lnTo>
                  <a:pt x="102057" y="12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9" name="bk object 39"/>
          <p:cNvSpPr/>
          <p:nvPr/>
        </p:nvSpPr>
        <p:spPr>
          <a:xfrm>
            <a:off x="663767" y="2528643"/>
            <a:ext cx="4434839" cy="0"/>
          </a:xfrm>
          <a:custGeom>
            <a:avLst/>
            <a:gdLst/>
            <a:ahLst/>
            <a:cxnLst/>
            <a:rect l="l" t="t" r="r" b="b"/>
            <a:pathLst>
              <a:path w="3326129">
                <a:moveTo>
                  <a:pt x="3326031" y="0"/>
                </a:moveTo>
                <a:lnTo>
                  <a:pt x="3326031" y="0"/>
                </a:lnTo>
                <a:lnTo>
                  <a:pt x="0" y="0"/>
                </a:lnTo>
              </a:path>
            </a:pathLst>
          </a:custGeom>
          <a:ln w="6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0" name="bk object 40"/>
          <p:cNvSpPr/>
          <p:nvPr/>
        </p:nvSpPr>
        <p:spPr>
          <a:xfrm>
            <a:off x="384043" y="915205"/>
            <a:ext cx="279723" cy="72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1" name="bk object 41"/>
          <p:cNvSpPr/>
          <p:nvPr/>
        </p:nvSpPr>
        <p:spPr>
          <a:xfrm>
            <a:off x="447549" y="1228412"/>
            <a:ext cx="216216" cy="735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2" name="bk object 42"/>
          <p:cNvSpPr/>
          <p:nvPr/>
        </p:nvSpPr>
        <p:spPr>
          <a:xfrm>
            <a:off x="447549" y="1071281"/>
            <a:ext cx="216216" cy="73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43"/>
          <p:cNvSpPr/>
          <p:nvPr/>
        </p:nvSpPr>
        <p:spPr>
          <a:xfrm>
            <a:off x="453596" y="1385545"/>
            <a:ext cx="210171" cy="73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44"/>
          <p:cNvSpPr/>
          <p:nvPr/>
        </p:nvSpPr>
        <p:spPr>
          <a:xfrm>
            <a:off x="449215" y="1542721"/>
            <a:ext cx="214551" cy="73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bk object 45"/>
          <p:cNvSpPr/>
          <p:nvPr/>
        </p:nvSpPr>
        <p:spPr>
          <a:xfrm>
            <a:off x="444527" y="1857044"/>
            <a:ext cx="219240" cy="73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bk object 46"/>
          <p:cNvSpPr/>
          <p:nvPr/>
        </p:nvSpPr>
        <p:spPr>
          <a:xfrm>
            <a:off x="447549" y="2015336"/>
            <a:ext cx="216216" cy="723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7" name="bk object 47"/>
          <p:cNvSpPr/>
          <p:nvPr/>
        </p:nvSpPr>
        <p:spPr>
          <a:xfrm>
            <a:off x="455108" y="2329646"/>
            <a:ext cx="208659" cy="723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8" name="bk object 48"/>
          <p:cNvSpPr/>
          <p:nvPr/>
        </p:nvSpPr>
        <p:spPr>
          <a:xfrm>
            <a:off x="447549" y="1699883"/>
            <a:ext cx="216216" cy="73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9" name="bk object 49"/>
          <p:cNvSpPr/>
          <p:nvPr/>
        </p:nvSpPr>
        <p:spPr>
          <a:xfrm>
            <a:off x="446037" y="2172498"/>
            <a:ext cx="217728" cy="72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0" name="bk object 50"/>
          <p:cNvSpPr/>
          <p:nvPr/>
        </p:nvSpPr>
        <p:spPr>
          <a:xfrm>
            <a:off x="598749" y="2528643"/>
            <a:ext cx="65193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763" y="0"/>
                </a:moveTo>
                <a:lnTo>
                  <a:pt x="48763" y="0"/>
                </a:lnTo>
                <a:lnTo>
                  <a:pt x="0" y="0"/>
                </a:lnTo>
              </a:path>
            </a:pathLst>
          </a:custGeom>
          <a:ln w="67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1" name="bk object 51"/>
          <p:cNvSpPr/>
          <p:nvPr/>
        </p:nvSpPr>
        <p:spPr>
          <a:xfrm>
            <a:off x="515591" y="2486807"/>
            <a:ext cx="62653" cy="73660"/>
          </a:xfrm>
          <a:custGeom>
            <a:avLst/>
            <a:gdLst/>
            <a:ahLst/>
            <a:cxnLst/>
            <a:rect l="l" t="t" r="r" b="b"/>
            <a:pathLst>
              <a:path w="46990" h="73660">
                <a:moveTo>
                  <a:pt x="23807" y="0"/>
                </a:moveTo>
                <a:lnTo>
                  <a:pt x="14348" y="2633"/>
                </a:lnTo>
                <a:lnTo>
                  <a:pt x="6802" y="10037"/>
                </a:lnTo>
                <a:lnTo>
                  <a:pt x="1806" y="21469"/>
                </a:lnTo>
                <a:lnTo>
                  <a:pt x="0" y="36186"/>
                </a:lnTo>
                <a:lnTo>
                  <a:pt x="1806" y="51080"/>
                </a:lnTo>
                <a:lnTo>
                  <a:pt x="6802" y="62901"/>
                </a:lnTo>
                <a:lnTo>
                  <a:pt x="14348" y="70694"/>
                </a:lnTo>
                <a:lnTo>
                  <a:pt x="23807" y="73503"/>
                </a:lnTo>
                <a:lnTo>
                  <a:pt x="33091" y="70694"/>
                </a:lnTo>
                <a:lnTo>
                  <a:pt x="37792" y="65579"/>
                </a:lnTo>
                <a:lnTo>
                  <a:pt x="23807" y="65579"/>
                </a:lnTo>
                <a:lnTo>
                  <a:pt x="17855" y="63372"/>
                </a:lnTo>
                <a:lnTo>
                  <a:pt x="13604" y="57244"/>
                </a:lnTo>
                <a:lnTo>
                  <a:pt x="11053" y="47936"/>
                </a:lnTo>
                <a:lnTo>
                  <a:pt x="10203" y="36186"/>
                </a:lnTo>
                <a:lnTo>
                  <a:pt x="11053" y="24614"/>
                </a:lnTo>
                <a:lnTo>
                  <a:pt x="13604" y="15694"/>
                </a:lnTo>
                <a:lnTo>
                  <a:pt x="17855" y="9954"/>
                </a:lnTo>
                <a:lnTo>
                  <a:pt x="23807" y="7924"/>
                </a:lnTo>
                <a:lnTo>
                  <a:pt x="38209" y="7924"/>
                </a:lnTo>
                <a:lnTo>
                  <a:pt x="33091" y="2633"/>
                </a:lnTo>
                <a:lnTo>
                  <a:pt x="23807" y="0"/>
                </a:lnTo>
                <a:close/>
              </a:path>
              <a:path w="46990" h="73660">
                <a:moveTo>
                  <a:pt x="38209" y="7924"/>
                </a:moveTo>
                <a:lnTo>
                  <a:pt x="23807" y="7924"/>
                </a:lnTo>
                <a:lnTo>
                  <a:pt x="29281" y="9954"/>
                </a:lnTo>
                <a:lnTo>
                  <a:pt x="33585" y="15694"/>
                </a:lnTo>
                <a:lnTo>
                  <a:pt x="36402" y="24614"/>
                </a:lnTo>
                <a:lnTo>
                  <a:pt x="37411" y="36186"/>
                </a:lnTo>
                <a:lnTo>
                  <a:pt x="36402" y="47936"/>
                </a:lnTo>
                <a:lnTo>
                  <a:pt x="33585" y="57244"/>
                </a:lnTo>
                <a:lnTo>
                  <a:pt x="29281" y="63372"/>
                </a:lnTo>
                <a:lnTo>
                  <a:pt x="23807" y="65579"/>
                </a:lnTo>
                <a:lnTo>
                  <a:pt x="37792" y="65579"/>
                </a:lnTo>
                <a:lnTo>
                  <a:pt x="40253" y="62901"/>
                </a:lnTo>
                <a:lnTo>
                  <a:pt x="44864" y="51080"/>
                </a:lnTo>
                <a:lnTo>
                  <a:pt x="46496" y="36186"/>
                </a:lnTo>
                <a:lnTo>
                  <a:pt x="44864" y="21469"/>
                </a:lnTo>
                <a:lnTo>
                  <a:pt x="40253" y="10037"/>
                </a:lnTo>
                <a:lnTo>
                  <a:pt x="38209" y="7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2" name="bk object 52"/>
          <p:cNvSpPr/>
          <p:nvPr/>
        </p:nvSpPr>
        <p:spPr>
          <a:xfrm>
            <a:off x="633515" y="2605537"/>
            <a:ext cx="62653" cy="73660"/>
          </a:xfrm>
          <a:custGeom>
            <a:avLst/>
            <a:gdLst/>
            <a:ahLst/>
            <a:cxnLst/>
            <a:rect l="l" t="t" r="r" b="b"/>
            <a:pathLst>
              <a:path w="46990" h="73660">
                <a:moveTo>
                  <a:pt x="22688" y="0"/>
                </a:moveTo>
                <a:lnTo>
                  <a:pt x="13404" y="2630"/>
                </a:lnTo>
                <a:lnTo>
                  <a:pt x="6242" y="10029"/>
                </a:lnTo>
                <a:lnTo>
                  <a:pt x="1632" y="21456"/>
                </a:lnTo>
                <a:lnTo>
                  <a:pt x="0" y="36171"/>
                </a:lnTo>
                <a:lnTo>
                  <a:pt x="1632" y="51542"/>
                </a:lnTo>
                <a:lnTo>
                  <a:pt x="6242" y="63310"/>
                </a:lnTo>
                <a:lnTo>
                  <a:pt x="13404" y="70838"/>
                </a:lnTo>
                <a:lnTo>
                  <a:pt x="22688" y="73488"/>
                </a:lnTo>
                <a:lnTo>
                  <a:pt x="32148" y="70838"/>
                </a:lnTo>
                <a:lnTo>
                  <a:pt x="37419" y="65579"/>
                </a:lnTo>
                <a:lnTo>
                  <a:pt x="22688" y="65579"/>
                </a:lnTo>
                <a:lnTo>
                  <a:pt x="17215" y="63528"/>
                </a:lnTo>
                <a:lnTo>
                  <a:pt x="12910" y="57660"/>
                </a:lnTo>
                <a:lnTo>
                  <a:pt x="10094" y="48400"/>
                </a:lnTo>
                <a:lnTo>
                  <a:pt x="9084" y="36171"/>
                </a:lnTo>
                <a:lnTo>
                  <a:pt x="10094" y="24605"/>
                </a:lnTo>
                <a:lnTo>
                  <a:pt x="12910" y="15684"/>
                </a:lnTo>
                <a:lnTo>
                  <a:pt x="17215" y="9941"/>
                </a:lnTo>
                <a:lnTo>
                  <a:pt x="22688" y="7909"/>
                </a:lnTo>
                <a:lnTo>
                  <a:pt x="37531" y="7909"/>
                </a:lnTo>
                <a:lnTo>
                  <a:pt x="32148" y="2630"/>
                </a:lnTo>
                <a:lnTo>
                  <a:pt x="22688" y="0"/>
                </a:lnTo>
                <a:close/>
              </a:path>
              <a:path w="46990" h="73660">
                <a:moveTo>
                  <a:pt x="37531" y="7909"/>
                </a:moveTo>
                <a:lnTo>
                  <a:pt x="22688" y="7909"/>
                </a:lnTo>
                <a:lnTo>
                  <a:pt x="28817" y="9941"/>
                </a:lnTo>
                <a:lnTo>
                  <a:pt x="33458" y="15684"/>
                </a:lnTo>
                <a:lnTo>
                  <a:pt x="36399" y="24605"/>
                </a:lnTo>
                <a:lnTo>
                  <a:pt x="37426" y="36171"/>
                </a:lnTo>
                <a:lnTo>
                  <a:pt x="36399" y="47923"/>
                </a:lnTo>
                <a:lnTo>
                  <a:pt x="33458" y="57237"/>
                </a:lnTo>
                <a:lnTo>
                  <a:pt x="28817" y="63370"/>
                </a:lnTo>
                <a:lnTo>
                  <a:pt x="22688" y="65579"/>
                </a:lnTo>
                <a:lnTo>
                  <a:pt x="37419" y="65579"/>
                </a:lnTo>
                <a:lnTo>
                  <a:pt x="39694" y="63310"/>
                </a:lnTo>
                <a:lnTo>
                  <a:pt x="44689" y="51542"/>
                </a:lnTo>
                <a:lnTo>
                  <a:pt x="46496" y="36171"/>
                </a:lnTo>
                <a:lnTo>
                  <a:pt x="44689" y="21456"/>
                </a:lnTo>
                <a:lnTo>
                  <a:pt x="39694" y="10029"/>
                </a:lnTo>
                <a:lnTo>
                  <a:pt x="37531" y="7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3" name="bk object 53"/>
          <p:cNvSpPr/>
          <p:nvPr/>
        </p:nvSpPr>
        <p:spPr>
          <a:xfrm>
            <a:off x="663767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4" name="bk object 54"/>
          <p:cNvSpPr/>
          <p:nvPr/>
        </p:nvSpPr>
        <p:spPr>
          <a:xfrm>
            <a:off x="1127945" y="2606668"/>
            <a:ext cx="51647" cy="71755"/>
          </a:xfrm>
          <a:custGeom>
            <a:avLst/>
            <a:gdLst/>
            <a:ahLst/>
            <a:cxnLst/>
            <a:rect l="l" t="t" r="r" b="b"/>
            <a:pathLst>
              <a:path w="38734" h="71755">
                <a:moveTo>
                  <a:pt x="35159" y="7909"/>
                </a:moveTo>
                <a:lnTo>
                  <a:pt x="22673" y="7909"/>
                </a:lnTo>
                <a:lnTo>
                  <a:pt x="24941" y="11299"/>
                </a:lnTo>
                <a:lnTo>
                  <a:pt x="24941" y="19223"/>
                </a:lnTo>
                <a:lnTo>
                  <a:pt x="23807" y="22613"/>
                </a:lnTo>
                <a:lnTo>
                  <a:pt x="21540" y="26002"/>
                </a:lnTo>
                <a:lnTo>
                  <a:pt x="17005" y="30522"/>
                </a:lnTo>
                <a:lnTo>
                  <a:pt x="11336" y="31652"/>
                </a:lnTo>
                <a:lnTo>
                  <a:pt x="11336" y="38431"/>
                </a:lnTo>
                <a:lnTo>
                  <a:pt x="23807" y="38431"/>
                </a:lnTo>
                <a:lnTo>
                  <a:pt x="28342" y="42966"/>
                </a:lnTo>
                <a:lnTo>
                  <a:pt x="28342" y="57655"/>
                </a:lnTo>
                <a:lnTo>
                  <a:pt x="23807" y="64449"/>
                </a:lnTo>
                <a:lnTo>
                  <a:pt x="1131" y="64449"/>
                </a:lnTo>
                <a:lnTo>
                  <a:pt x="0" y="66709"/>
                </a:lnTo>
                <a:lnTo>
                  <a:pt x="6802" y="70099"/>
                </a:lnTo>
                <a:lnTo>
                  <a:pt x="10203" y="71229"/>
                </a:lnTo>
                <a:lnTo>
                  <a:pt x="14737" y="71229"/>
                </a:lnTo>
                <a:lnTo>
                  <a:pt x="24199" y="69443"/>
                </a:lnTo>
                <a:lnTo>
                  <a:pt x="31750" y="64583"/>
                </a:lnTo>
                <a:lnTo>
                  <a:pt x="31843" y="64449"/>
                </a:lnTo>
                <a:lnTo>
                  <a:pt x="12470" y="64449"/>
                </a:lnTo>
                <a:lnTo>
                  <a:pt x="3401" y="59914"/>
                </a:lnTo>
                <a:lnTo>
                  <a:pt x="34997" y="59914"/>
                </a:lnTo>
                <a:lnTo>
                  <a:pt x="36751" y="57392"/>
                </a:lnTo>
                <a:lnTo>
                  <a:pt x="38560" y="48615"/>
                </a:lnTo>
                <a:lnTo>
                  <a:pt x="38560" y="39576"/>
                </a:lnTo>
                <a:lnTo>
                  <a:pt x="32892" y="32782"/>
                </a:lnTo>
                <a:lnTo>
                  <a:pt x="24941" y="31652"/>
                </a:lnTo>
                <a:lnTo>
                  <a:pt x="28342" y="29392"/>
                </a:lnTo>
                <a:lnTo>
                  <a:pt x="29475" y="27132"/>
                </a:lnTo>
                <a:lnTo>
                  <a:pt x="31743" y="24872"/>
                </a:lnTo>
                <a:lnTo>
                  <a:pt x="34025" y="21483"/>
                </a:lnTo>
                <a:lnTo>
                  <a:pt x="35159" y="18093"/>
                </a:lnTo>
                <a:lnTo>
                  <a:pt x="35159" y="7909"/>
                </a:lnTo>
                <a:close/>
              </a:path>
              <a:path w="38734" h="71755">
                <a:moveTo>
                  <a:pt x="29475" y="0"/>
                </a:moveTo>
                <a:lnTo>
                  <a:pt x="17005" y="0"/>
                </a:lnTo>
                <a:lnTo>
                  <a:pt x="10203" y="2259"/>
                </a:lnTo>
                <a:lnTo>
                  <a:pt x="7935" y="3389"/>
                </a:lnTo>
                <a:lnTo>
                  <a:pt x="6802" y="4519"/>
                </a:lnTo>
                <a:lnTo>
                  <a:pt x="2267" y="7909"/>
                </a:lnTo>
                <a:lnTo>
                  <a:pt x="6802" y="13558"/>
                </a:lnTo>
                <a:lnTo>
                  <a:pt x="12470" y="9039"/>
                </a:lnTo>
                <a:lnTo>
                  <a:pt x="14737" y="7909"/>
                </a:lnTo>
                <a:lnTo>
                  <a:pt x="35159" y="7909"/>
                </a:lnTo>
                <a:lnTo>
                  <a:pt x="35159" y="5649"/>
                </a:lnTo>
                <a:lnTo>
                  <a:pt x="294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5" name="bk object 55"/>
          <p:cNvSpPr/>
          <p:nvPr/>
        </p:nvSpPr>
        <p:spPr>
          <a:xfrm>
            <a:off x="1156664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6" name="bk object 56"/>
          <p:cNvSpPr/>
          <p:nvPr/>
        </p:nvSpPr>
        <p:spPr>
          <a:xfrm>
            <a:off x="2113800" y="2606667"/>
            <a:ext cx="55880" cy="72390"/>
          </a:xfrm>
          <a:custGeom>
            <a:avLst/>
            <a:gdLst/>
            <a:ahLst/>
            <a:cxnLst/>
            <a:rect l="l" t="t" r="r" b="b"/>
            <a:pathLst>
              <a:path w="41910" h="72389">
                <a:moveTo>
                  <a:pt x="41452" y="40706"/>
                </a:moveTo>
                <a:lnTo>
                  <a:pt x="32801" y="40706"/>
                </a:lnTo>
                <a:lnTo>
                  <a:pt x="31743" y="49745"/>
                </a:lnTo>
                <a:lnTo>
                  <a:pt x="30534" y="53135"/>
                </a:lnTo>
                <a:lnTo>
                  <a:pt x="27208" y="56525"/>
                </a:lnTo>
                <a:lnTo>
                  <a:pt x="25999" y="58785"/>
                </a:lnTo>
                <a:lnTo>
                  <a:pt x="16929" y="63319"/>
                </a:lnTo>
                <a:lnTo>
                  <a:pt x="13604" y="64449"/>
                </a:lnTo>
                <a:lnTo>
                  <a:pt x="4534" y="64449"/>
                </a:lnTo>
                <a:lnTo>
                  <a:pt x="4534" y="72358"/>
                </a:lnTo>
                <a:lnTo>
                  <a:pt x="15871" y="72358"/>
                </a:lnTo>
                <a:lnTo>
                  <a:pt x="19197" y="71229"/>
                </a:lnTo>
                <a:lnTo>
                  <a:pt x="24941" y="68969"/>
                </a:lnTo>
                <a:lnTo>
                  <a:pt x="28266" y="67839"/>
                </a:lnTo>
                <a:lnTo>
                  <a:pt x="30534" y="65579"/>
                </a:lnTo>
                <a:lnTo>
                  <a:pt x="32801" y="62189"/>
                </a:lnTo>
                <a:lnTo>
                  <a:pt x="37088" y="56001"/>
                </a:lnTo>
                <a:lnTo>
                  <a:pt x="39886" y="49180"/>
                </a:lnTo>
                <a:lnTo>
                  <a:pt x="41410" y="41512"/>
                </a:lnTo>
                <a:lnTo>
                  <a:pt x="41452" y="40706"/>
                </a:lnTo>
                <a:close/>
              </a:path>
              <a:path w="41910" h="72389">
                <a:moveTo>
                  <a:pt x="20406" y="0"/>
                </a:moveTo>
                <a:lnTo>
                  <a:pt x="12435" y="1818"/>
                </a:lnTo>
                <a:lnTo>
                  <a:pt x="5951" y="6922"/>
                </a:lnTo>
                <a:lnTo>
                  <a:pt x="1594" y="14783"/>
                </a:lnTo>
                <a:lnTo>
                  <a:pt x="0" y="24872"/>
                </a:lnTo>
                <a:lnTo>
                  <a:pt x="1221" y="32643"/>
                </a:lnTo>
                <a:lnTo>
                  <a:pt x="4667" y="38721"/>
                </a:lnTo>
                <a:lnTo>
                  <a:pt x="10011" y="42681"/>
                </a:lnTo>
                <a:lnTo>
                  <a:pt x="16929" y="44096"/>
                </a:lnTo>
                <a:lnTo>
                  <a:pt x="21464" y="44096"/>
                </a:lnTo>
                <a:lnTo>
                  <a:pt x="25999" y="42966"/>
                </a:lnTo>
                <a:lnTo>
                  <a:pt x="32801" y="40706"/>
                </a:lnTo>
                <a:lnTo>
                  <a:pt x="41452" y="40706"/>
                </a:lnTo>
                <a:lnTo>
                  <a:pt x="41692" y="36171"/>
                </a:lnTo>
                <a:lnTo>
                  <a:pt x="12394" y="36171"/>
                </a:lnTo>
                <a:lnTo>
                  <a:pt x="9069" y="31652"/>
                </a:lnTo>
                <a:lnTo>
                  <a:pt x="9158" y="14555"/>
                </a:lnTo>
                <a:lnTo>
                  <a:pt x="13604" y="7909"/>
                </a:lnTo>
                <a:lnTo>
                  <a:pt x="35359" y="7909"/>
                </a:lnTo>
                <a:lnTo>
                  <a:pt x="29499" y="2260"/>
                </a:lnTo>
                <a:lnTo>
                  <a:pt x="20406" y="0"/>
                </a:lnTo>
                <a:close/>
              </a:path>
              <a:path w="41910" h="72389">
                <a:moveTo>
                  <a:pt x="35359" y="7909"/>
                </a:moveTo>
                <a:lnTo>
                  <a:pt x="20406" y="7909"/>
                </a:lnTo>
                <a:lnTo>
                  <a:pt x="25678" y="9588"/>
                </a:lnTo>
                <a:lnTo>
                  <a:pt x="29702" y="14555"/>
                </a:lnTo>
                <a:lnTo>
                  <a:pt x="32480" y="22699"/>
                </a:lnTo>
                <a:lnTo>
                  <a:pt x="34010" y="33912"/>
                </a:lnTo>
                <a:lnTo>
                  <a:pt x="22673" y="36171"/>
                </a:lnTo>
                <a:lnTo>
                  <a:pt x="41692" y="36171"/>
                </a:lnTo>
                <a:lnTo>
                  <a:pt x="41811" y="33912"/>
                </a:lnTo>
                <a:lnTo>
                  <a:pt x="41752" y="31652"/>
                </a:lnTo>
                <a:lnTo>
                  <a:pt x="40430" y="19073"/>
                </a:lnTo>
                <a:lnTo>
                  <a:pt x="36240" y="8758"/>
                </a:lnTo>
                <a:lnTo>
                  <a:pt x="35359" y="7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7" name="bk object 57"/>
          <p:cNvSpPr/>
          <p:nvPr/>
        </p:nvSpPr>
        <p:spPr>
          <a:xfrm>
            <a:off x="2142420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8" name="bk object 58"/>
          <p:cNvSpPr/>
          <p:nvPr/>
        </p:nvSpPr>
        <p:spPr>
          <a:xfrm>
            <a:off x="3070936" y="2607798"/>
            <a:ext cx="114880" cy="712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9" name="bk object 59"/>
          <p:cNvSpPr/>
          <p:nvPr/>
        </p:nvSpPr>
        <p:spPr>
          <a:xfrm>
            <a:off x="3128376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0" name="bk object 60"/>
          <p:cNvSpPr/>
          <p:nvPr/>
        </p:nvSpPr>
        <p:spPr>
          <a:xfrm>
            <a:off x="3563714" y="2605537"/>
            <a:ext cx="119516" cy="73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1" name="bk object 61"/>
          <p:cNvSpPr/>
          <p:nvPr/>
        </p:nvSpPr>
        <p:spPr>
          <a:xfrm>
            <a:off x="3621153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2" name="bk object 62"/>
          <p:cNvSpPr/>
          <p:nvPr/>
        </p:nvSpPr>
        <p:spPr>
          <a:xfrm>
            <a:off x="4049032" y="2607798"/>
            <a:ext cx="124151" cy="689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3" name="bk object 63"/>
          <p:cNvSpPr/>
          <p:nvPr/>
        </p:nvSpPr>
        <p:spPr>
          <a:xfrm>
            <a:off x="4112519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4" name="bk object 64"/>
          <p:cNvSpPr/>
          <p:nvPr/>
        </p:nvSpPr>
        <p:spPr>
          <a:xfrm>
            <a:off x="4542012" y="2607798"/>
            <a:ext cx="128585" cy="689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5" name="bk object 65"/>
          <p:cNvSpPr/>
          <p:nvPr/>
        </p:nvSpPr>
        <p:spPr>
          <a:xfrm>
            <a:off x="4605497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6" name="bk object 66"/>
          <p:cNvSpPr/>
          <p:nvPr/>
        </p:nvSpPr>
        <p:spPr>
          <a:xfrm>
            <a:off x="5034990" y="2607798"/>
            <a:ext cx="128383" cy="712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7" name="bk object 67"/>
          <p:cNvSpPr/>
          <p:nvPr/>
        </p:nvSpPr>
        <p:spPr>
          <a:xfrm>
            <a:off x="5098476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8" name="bk object 68"/>
          <p:cNvSpPr/>
          <p:nvPr/>
        </p:nvSpPr>
        <p:spPr>
          <a:xfrm>
            <a:off x="2650513" y="2783052"/>
            <a:ext cx="470203" cy="836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9" name="bk object 69"/>
          <p:cNvSpPr/>
          <p:nvPr/>
        </p:nvSpPr>
        <p:spPr>
          <a:xfrm>
            <a:off x="2579368" y="2607798"/>
            <a:ext cx="118104" cy="689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0" name="bk object 70"/>
          <p:cNvSpPr/>
          <p:nvPr/>
        </p:nvSpPr>
        <p:spPr>
          <a:xfrm>
            <a:off x="2635397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1" name="bk object 71"/>
          <p:cNvSpPr/>
          <p:nvPr/>
        </p:nvSpPr>
        <p:spPr>
          <a:xfrm>
            <a:off x="1622513" y="2606667"/>
            <a:ext cx="55880" cy="72390"/>
          </a:xfrm>
          <a:custGeom>
            <a:avLst/>
            <a:gdLst/>
            <a:ahLst/>
            <a:cxnLst/>
            <a:rect l="l" t="t" r="r" b="b"/>
            <a:pathLst>
              <a:path w="41909" h="72389">
                <a:moveTo>
                  <a:pt x="37306" y="0"/>
                </a:moveTo>
                <a:lnTo>
                  <a:pt x="25969" y="0"/>
                </a:lnTo>
                <a:lnTo>
                  <a:pt x="22568" y="1129"/>
                </a:lnTo>
                <a:lnTo>
                  <a:pt x="18034" y="3389"/>
                </a:lnTo>
                <a:lnTo>
                  <a:pt x="14633" y="4519"/>
                </a:lnTo>
                <a:lnTo>
                  <a:pt x="0" y="40706"/>
                </a:lnTo>
                <a:lnTo>
                  <a:pt x="1334" y="53279"/>
                </a:lnTo>
                <a:lnTo>
                  <a:pt x="5556" y="63594"/>
                </a:lnTo>
                <a:lnTo>
                  <a:pt x="12327" y="70096"/>
                </a:lnTo>
                <a:lnTo>
                  <a:pt x="21435" y="72358"/>
                </a:lnTo>
                <a:lnTo>
                  <a:pt x="29884" y="70540"/>
                </a:lnTo>
                <a:lnTo>
                  <a:pt x="36314" y="65436"/>
                </a:lnTo>
                <a:lnTo>
                  <a:pt x="36828" y="64449"/>
                </a:lnTo>
                <a:lnTo>
                  <a:pt x="22568" y="64449"/>
                </a:lnTo>
                <a:lnTo>
                  <a:pt x="16617" y="62787"/>
                </a:lnTo>
                <a:lnTo>
                  <a:pt x="12365" y="57945"/>
                </a:lnTo>
                <a:lnTo>
                  <a:pt x="9814" y="50136"/>
                </a:lnTo>
                <a:lnTo>
                  <a:pt x="8964" y="39576"/>
                </a:lnTo>
                <a:lnTo>
                  <a:pt x="14633" y="37301"/>
                </a:lnTo>
                <a:lnTo>
                  <a:pt x="19167" y="36171"/>
                </a:lnTo>
                <a:lnTo>
                  <a:pt x="41841" y="36171"/>
                </a:lnTo>
                <a:lnTo>
                  <a:pt x="38602" y="31652"/>
                </a:lnTo>
                <a:lnTo>
                  <a:pt x="8964" y="31652"/>
                </a:lnTo>
                <a:lnTo>
                  <a:pt x="10098" y="22613"/>
                </a:lnTo>
                <a:lnTo>
                  <a:pt x="11232" y="19223"/>
                </a:lnTo>
                <a:lnTo>
                  <a:pt x="14633" y="15818"/>
                </a:lnTo>
                <a:lnTo>
                  <a:pt x="15766" y="13558"/>
                </a:lnTo>
                <a:lnTo>
                  <a:pt x="24836" y="9039"/>
                </a:lnTo>
                <a:lnTo>
                  <a:pt x="28237" y="7909"/>
                </a:lnTo>
                <a:lnTo>
                  <a:pt x="37306" y="7909"/>
                </a:lnTo>
                <a:lnTo>
                  <a:pt x="37306" y="0"/>
                </a:lnTo>
                <a:close/>
              </a:path>
              <a:path w="41909" h="72389">
                <a:moveTo>
                  <a:pt x="41841" y="36171"/>
                </a:moveTo>
                <a:lnTo>
                  <a:pt x="29371" y="36171"/>
                </a:lnTo>
                <a:lnTo>
                  <a:pt x="33905" y="40706"/>
                </a:lnTo>
                <a:lnTo>
                  <a:pt x="33905" y="57655"/>
                </a:lnTo>
                <a:lnTo>
                  <a:pt x="28237" y="64449"/>
                </a:lnTo>
                <a:lnTo>
                  <a:pt x="36828" y="64449"/>
                </a:lnTo>
                <a:lnTo>
                  <a:pt x="40406" y="57575"/>
                </a:lnTo>
                <a:lnTo>
                  <a:pt x="41841" y="47486"/>
                </a:lnTo>
                <a:lnTo>
                  <a:pt x="41841" y="36171"/>
                </a:lnTo>
                <a:close/>
              </a:path>
              <a:path w="41909" h="72389">
                <a:moveTo>
                  <a:pt x="36173" y="28262"/>
                </a:moveTo>
                <a:lnTo>
                  <a:pt x="20301" y="28262"/>
                </a:lnTo>
                <a:lnTo>
                  <a:pt x="15766" y="29392"/>
                </a:lnTo>
                <a:lnTo>
                  <a:pt x="8964" y="31652"/>
                </a:lnTo>
                <a:lnTo>
                  <a:pt x="38602" y="31652"/>
                </a:lnTo>
                <a:lnTo>
                  <a:pt x="36173" y="28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2" name="bk object 72"/>
          <p:cNvSpPr/>
          <p:nvPr/>
        </p:nvSpPr>
        <p:spPr>
          <a:xfrm>
            <a:off x="1649583" y="2528644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403" y="24307"/>
                </a:moveTo>
                <a:lnTo>
                  <a:pt x="3403" y="24307"/>
                </a:lnTo>
              </a:path>
            </a:pathLst>
          </a:custGeom>
          <a:ln w="48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3" name="bk object 73"/>
          <p:cNvSpPr/>
          <p:nvPr/>
        </p:nvSpPr>
        <p:spPr>
          <a:xfrm>
            <a:off x="5598911" y="1685179"/>
            <a:ext cx="60960" cy="74930"/>
          </a:xfrm>
          <a:custGeom>
            <a:avLst/>
            <a:gdLst/>
            <a:ahLst/>
            <a:cxnLst/>
            <a:rect l="l" t="t" r="r" b="b"/>
            <a:pathLst>
              <a:path w="45720" h="74930">
                <a:moveTo>
                  <a:pt x="15871" y="0"/>
                </a:moveTo>
                <a:lnTo>
                  <a:pt x="0" y="0"/>
                </a:lnTo>
                <a:lnTo>
                  <a:pt x="0" y="74618"/>
                </a:lnTo>
                <a:lnTo>
                  <a:pt x="12394" y="74618"/>
                </a:lnTo>
                <a:lnTo>
                  <a:pt x="12394" y="20353"/>
                </a:lnTo>
                <a:lnTo>
                  <a:pt x="28654" y="20353"/>
                </a:lnTo>
                <a:lnTo>
                  <a:pt x="15871" y="0"/>
                </a:lnTo>
                <a:close/>
              </a:path>
              <a:path w="45720" h="74930">
                <a:moveTo>
                  <a:pt x="28654" y="20353"/>
                </a:moveTo>
                <a:lnTo>
                  <a:pt x="12394" y="20353"/>
                </a:lnTo>
                <a:lnTo>
                  <a:pt x="13604" y="21483"/>
                </a:lnTo>
                <a:lnTo>
                  <a:pt x="13604" y="22613"/>
                </a:lnTo>
                <a:lnTo>
                  <a:pt x="14662" y="23743"/>
                </a:lnTo>
                <a:lnTo>
                  <a:pt x="15871" y="26002"/>
                </a:lnTo>
                <a:lnTo>
                  <a:pt x="15871" y="27132"/>
                </a:lnTo>
                <a:lnTo>
                  <a:pt x="16929" y="27132"/>
                </a:lnTo>
                <a:lnTo>
                  <a:pt x="45196" y="69217"/>
                </a:lnTo>
                <a:lnTo>
                  <a:pt x="45196" y="46690"/>
                </a:lnTo>
                <a:lnTo>
                  <a:pt x="28654" y="20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4" name="bk object 74"/>
          <p:cNvSpPr/>
          <p:nvPr/>
        </p:nvSpPr>
        <p:spPr>
          <a:xfrm>
            <a:off x="2541681" y="1909051"/>
            <a:ext cx="92287" cy="69215"/>
          </a:xfrm>
          <a:custGeom>
            <a:avLst/>
            <a:gdLst/>
            <a:ahLst/>
            <a:cxnLst/>
            <a:rect l="l" t="t" r="r" b="b"/>
            <a:pathLst>
              <a:path w="69214" h="69214">
                <a:moveTo>
                  <a:pt x="69079" y="0"/>
                </a:moveTo>
                <a:lnTo>
                  <a:pt x="69079" y="0"/>
                </a:lnTo>
                <a:lnTo>
                  <a:pt x="0" y="68969"/>
                </a:lnTo>
              </a:path>
            </a:pathLst>
          </a:custGeom>
          <a:ln w="6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5" name="bk object 75"/>
          <p:cNvSpPr/>
          <p:nvPr/>
        </p:nvSpPr>
        <p:spPr>
          <a:xfrm>
            <a:off x="2647491" y="1659176"/>
            <a:ext cx="99060" cy="73660"/>
          </a:xfrm>
          <a:custGeom>
            <a:avLst/>
            <a:gdLst/>
            <a:ahLst/>
            <a:cxnLst/>
            <a:rect l="l" t="t" r="r" b="b"/>
            <a:pathLst>
              <a:path w="74294" h="73660">
                <a:moveTo>
                  <a:pt x="73765" y="0"/>
                </a:moveTo>
                <a:lnTo>
                  <a:pt x="73765" y="0"/>
                </a:lnTo>
                <a:lnTo>
                  <a:pt x="0" y="73488"/>
                </a:lnTo>
              </a:path>
            </a:pathLst>
          </a:custGeom>
          <a:ln w="67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6" name="bk object 76"/>
          <p:cNvSpPr/>
          <p:nvPr/>
        </p:nvSpPr>
        <p:spPr>
          <a:xfrm>
            <a:off x="6972775" y="948413"/>
            <a:ext cx="0" cy="1714500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376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7" name="bk object 77"/>
          <p:cNvSpPr/>
          <p:nvPr/>
        </p:nvSpPr>
        <p:spPr>
          <a:xfrm>
            <a:off x="6417225" y="1179696"/>
            <a:ext cx="142181" cy="120231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8" name="bk object 78"/>
          <p:cNvSpPr/>
          <p:nvPr/>
        </p:nvSpPr>
        <p:spPr>
          <a:xfrm>
            <a:off x="6972775" y="2614346"/>
            <a:ext cx="3578860" cy="0"/>
          </a:xfrm>
          <a:custGeom>
            <a:avLst/>
            <a:gdLst/>
            <a:ahLst/>
            <a:cxnLst/>
            <a:rect l="l" t="t" r="r" b="b"/>
            <a:pathLst>
              <a:path w="2684145">
                <a:moveTo>
                  <a:pt x="2683561" y="0"/>
                </a:moveTo>
                <a:lnTo>
                  <a:pt x="2683561" y="0"/>
                </a:lnTo>
                <a:lnTo>
                  <a:pt x="0" y="0"/>
                </a:lnTo>
              </a:path>
            </a:pathLst>
          </a:custGeom>
          <a:ln w="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9" name="bk object 79"/>
          <p:cNvSpPr/>
          <p:nvPr/>
        </p:nvSpPr>
        <p:spPr>
          <a:xfrm>
            <a:off x="6703059" y="897155"/>
            <a:ext cx="3841936" cy="11137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0" name="bk object 80"/>
          <p:cNvSpPr/>
          <p:nvPr/>
        </p:nvSpPr>
        <p:spPr>
          <a:xfrm>
            <a:off x="6764617" y="2073711"/>
            <a:ext cx="208157" cy="715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1" name="bk object 81"/>
          <p:cNvSpPr/>
          <p:nvPr/>
        </p:nvSpPr>
        <p:spPr>
          <a:xfrm>
            <a:off x="6770479" y="2407338"/>
            <a:ext cx="202296" cy="715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2" name="bk object 82"/>
          <p:cNvSpPr/>
          <p:nvPr/>
        </p:nvSpPr>
        <p:spPr>
          <a:xfrm>
            <a:off x="6763153" y="2241068"/>
            <a:ext cx="209623" cy="715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3" name="bk object 83"/>
          <p:cNvSpPr/>
          <p:nvPr/>
        </p:nvSpPr>
        <p:spPr>
          <a:xfrm>
            <a:off x="6909733" y="2614346"/>
            <a:ext cx="63500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47282" y="0"/>
                </a:moveTo>
                <a:lnTo>
                  <a:pt x="47282" y="0"/>
                </a:lnTo>
                <a:lnTo>
                  <a:pt x="0" y="0"/>
                </a:lnTo>
              </a:path>
            </a:pathLst>
          </a:custGeom>
          <a:ln w="66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4" name="bk object 84"/>
          <p:cNvSpPr/>
          <p:nvPr/>
        </p:nvSpPr>
        <p:spPr>
          <a:xfrm>
            <a:off x="6830591" y="2573594"/>
            <a:ext cx="60113" cy="71755"/>
          </a:xfrm>
          <a:custGeom>
            <a:avLst/>
            <a:gdLst/>
            <a:ahLst/>
            <a:cxnLst/>
            <a:rect l="l" t="t" r="r" b="b"/>
            <a:pathLst>
              <a:path w="45085" h="71755">
                <a:moveTo>
                  <a:pt x="21978" y="0"/>
                </a:moveTo>
                <a:lnTo>
                  <a:pt x="12980" y="2581"/>
                </a:lnTo>
                <a:lnTo>
                  <a:pt x="6043" y="9913"/>
                </a:lnTo>
                <a:lnTo>
                  <a:pt x="1579" y="21371"/>
                </a:lnTo>
                <a:lnTo>
                  <a:pt x="0" y="36335"/>
                </a:lnTo>
                <a:lnTo>
                  <a:pt x="1579" y="50669"/>
                </a:lnTo>
                <a:lnTo>
                  <a:pt x="6043" y="61801"/>
                </a:lnTo>
                <a:lnTo>
                  <a:pt x="12980" y="69008"/>
                </a:lnTo>
                <a:lnTo>
                  <a:pt x="21978" y="71571"/>
                </a:lnTo>
                <a:lnTo>
                  <a:pt x="31155" y="69008"/>
                </a:lnTo>
                <a:lnTo>
                  <a:pt x="36377" y="63866"/>
                </a:lnTo>
                <a:lnTo>
                  <a:pt x="21978" y="63866"/>
                </a:lnTo>
                <a:lnTo>
                  <a:pt x="16672" y="61888"/>
                </a:lnTo>
                <a:lnTo>
                  <a:pt x="12500" y="56297"/>
                </a:lnTo>
                <a:lnTo>
                  <a:pt x="9769" y="47608"/>
                </a:lnTo>
                <a:lnTo>
                  <a:pt x="8791" y="36335"/>
                </a:lnTo>
                <a:lnTo>
                  <a:pt x="9769" y="24899"/>
                </a:lnTo>
                <a:lnTo>
                  <a:pt x="12500" y="15836"/>
                </a:lnTo>
                <a:lnTo>
                  <a:pt x="16672" y="9868"/>
                </a:lnTo>
                <a:lnTo>
                  <a:pt x="21978" y="7719"/>
                </a:lnTo>
                <a:lnTo>
                  <a:pt x="36284" y="7719"/>
                </a:lnTo>
                <a:lnTo>
                  <a:pt x="31155" y="2581"/>
                </a:lnTo>
                <a:lnTo>
                  <a:pt x="21978" y="0"/>
                </a:lnTo>
                <a:close/>
              </a:path>
              <a:path w="45085" h="71755">
                <a:moveTo>
                  <a:pt x="36284" y="7719"/>
                </a:moveTo>
                <a:lnTo>
                  <a:pt x="21978" y="7719"/>
                </a:lnTo>
                <a:lnTo>
                  <a:pt x="27921" y="9714"/>
                </a:lnTo>
                <a:lnTo>
                  <a:pt x="32425" y="15423"/>
                </a:lnTo>
                <a:lnTo>
                  <a:pt x="35280" y="24435"/>
                </a:lnTo>
                <a:lnTo>
                  <a:pt x="36278" y="36335"/>
                </a:lnTo>
                <a:lnTo>
                  <a:pt x="35280" y="47608"/>
                </a:lnTo>
                <a:lnTo>
                  <a:pt x="32425" y="56297"/>
                </a:lnTo>
                <a:lnTo>
                  <a:pt x="27921" y="61888"/>
                </a:lnTo>
                <a:lnTo>
                  <a:pt x="21978" y="63866"/>
                </a:lnTo>
                <a:lnTo>
                  <a:pt x="36377" y="63866"/>
                </a:lnTo>
                <a:lnTo>
                  <a:pt x="38474" y="61801"/>
                </a:lnTo>
                <a:lnTo>
                  <a:pt x="43318" y="50669"/>
                </a:lnTo>
                <a:lnTo>
                  <a:pt x="45069" y="36335"/>
                </a:lnTo>
                <a:lnTo>
                  <a:pt x="43318" y="21371"/>
                </a:lnTo>
                <a:lnTo>
                  <a:pt x="38474" y="9913"/>
                </a:lnTo>
                <a:lnTo>
                  <a:pt x="36284" y="7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5" name="bk object 85"/>
          <p:cNvSpPr/>
          <p:nvPr/>
        </p:nvSpPr>
        <p:spPr>
          <a:xfrm>
            <a:off x="6943452" y="2689220"/>
            <a:ext cx="60113" cy="71755"/>
          </a:xfrm>
          <a:custGeom>
            <a:avLst/>
            <a:gdLst/>
            <a:ahLst/>
            <a:cxnLst/>
            <a:rect l="l" t="t" r="r" b="b"/>
            <a:pathLst>
              <a:path w="45085" h="71755">
                <a:moveTo>
                  <a:pt x="23091" y="0"/>
                </a:moveTo>
                <a:lnTo>
                  <a:pt x="13914" y="2734"/>
                </a:lnTo>
                <a:lnTo>
                  <a:pt x="6595" y="10320"/>
                </a:lnTo>
                <a:lnTo>
                  <a:pt x="1751" y="21829"/>
                </a:lnTo>
                <a:lnTo>
                  <a:pt x="0" y="36335"/>
                </a:lnTo>
                <a:lnTo>
                  <a:pt x="1751" y="50663"/>
                </a:lnTo>
                <a:lnTo>
                  <a:pt x="6595" y="61795"/>
                </a:lnTo>
                <a:lnTo>
                  <a:pt x="13914" y="69006"/>
                </a:lnTo>
                <a:lnTo>
                  <a:pt x="23091" y="71571"/>
                </a:lnTo>
                <a:lnTo>
                  <a:pt x="32089" y="69006"/>
                </a:lnTo>
                <a:lnTo>
                  <a:pt x="37047" y="63851"/>
                </a:lnTo>
                <a:lnTo>
                  <a:pt x="23091" y="63851"/>
                </a:lnTo>
                <a:lnTo>
                  <a:pt x="17142" y="61874"/>
                </a:lnTo>
                <a:lnTo>
                  <a:pt x="12639" y="56285"/>
                </a:lnTo>
                <a:lnTo>
                  <a:pt x="9787" y="47600"/>
                </a:lnTo>
                <a:lnTo>
                  <a:pt x="8791" y="36335"/>
                </a:lnTo>
                <a:lnTo>
                  <a:pt x="9787" y="24891"/>
                </a:lnTo>
                <a:lnTo>
                  <a:pt x="12639" y="15823"/>
                </a:lnTo>
                <a:lnTo>
                  <a:pt x="17142" y="9854"/>
                </a:lnTo>
                <a:lnTo>
                  <a:pt x="23091" y="7704"/>
                </a:lnTo>
                <a:lnTo>
                  <a:pt x="36633" y="7704"/>
                </a:lnTo>
                <a:lnTo>
                  <a:pt x="32089" y="2734"/>
                </a:lnTo>
                <a:lnTo>
                  <a:pt x="23091" y="0"/>
                </a:lnTo>
                <a:close/>
              </a:path>
              <a:path w="45085" h="71755">
                <a:moveTo>
                  <a:pt x="36633" y="7704"/>
                </a:moveTo>
                <a:lnTo>
                  <a:pt x="23091" y="7704"/>
                </a:lnTo>
                <a:lnTo>
                  <a:pt x="28397" y="9854"/>
                </a:lnTo>
                <a:lnTo>
                  <a:pt x="32569" y="15823"/>
                </a:lnTo>
                <a:lnTo>
                  <a:pt x="35299" y="24891"/>
                </a:lnTo>
                <a:lnTo>
                  <a:pt x="36278" y="36335"/>
                </a:lnTo>
                <a:lnTo>
                  <a:pt x="35299" y="47600"/>
                </a:lnTo>
                <a:lnTo>
                  <a:pt x="32569" y="56285"/>
                </a:lnTo>
                <a:lnTo>
                  <a:pt x="28397" y="61874"/>
                </a:lnTo>
                <a:lnTo>
                  <a:pt x="23091" y="63851"/>
                </a:lnTo>
                <a:lnTo>
                  <a:pt x="37047" y="63851"/>
                </a:lnTo>
                <a:lnTo>
                  <a:pt x="39025" y="61795"/>
                </a:lnTo>
                <a:lnTo>
                  <a:pt x="43490" y="50663"/>
                </a:lnTo>
                <a:lnTo>
                  <a:pt x="45069" y="36335"/>
                </a:lnTo>
                <a:lnTo>
                  <a:pt x="43490" y="21829"/>
                </a:lnTo>
                <a:lnTo>
                  <a:pt x="39025" y="10320"/>
                </a:lnTo>
                <a:lnTo>
                  <a:pt x="36633" y="7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6" name="bk object 86"/>
          <p:cNvSpPr/>
          <p:nvPr/>
        </p:nvSpPr>
        <p:spPr>
          <a:xfrm>
            <a:off x="7242471" y="2691420"/>
            <a:ext cx="55880" cy="68580"/>
          </a:xfrm>
          <a:custGeom>
            <a:avLst/>
            <a:gdLst/>
            <a:ahLst/>
            <a:cxnLst/>
            <a:rect l="l" t="t" r="r" b="b"/>
            <a:pathLst>
              <a:path w="41910" h="68580">
                <a:moveTo>
                  <a:pt x="38476" y="7704"/>
                </a:moveTo>
                <a:lnTo>
                  <a:pt x="27487" y="7704"/>
                </a:lnTo>
                <a:lnTo>
                  <a:pt x="30784" y="11006"/>
                </a:lnTo>
                <a:lnTo>
                  <a:pt x="30784" y="23113"/>
                </a:lnTo>
                <a:lnTo>
                  <a:pt x="29685" y="26415"/>
                </a:lnTo>
                <a:lnTo>
                  <a:pt x="25289" y="31933"/>
                </a:lnTo>
                <a:lnTo>
                  <a:pt x="23091" y="36335"/>
                </a:lnTo>
                <a:lnTo>
                  <a:pt x="19794" y="39637"/>
                </a:lnTo>
                <a:lnTo>
                  <a:pt x="17597" y="44040"/>
                </a:lnTo>
                <a:lnTo>
                  <a:pt x="1098" y="63851"/>
                </a:lnTo>
                <a:lnTo>
                  <a:pt x="1098" y="68269"/>
                </a:lnTo>
                <a:lnTo>
                  <a:pt x="41773" y="68269"/>
                </a:lnTo>
                <a:lnTo>
                  <a:pt x="41773" y="60550"/>
                </a:lnTo>
                <a:lnTo>
                  <a:pt x="13201" y="60550"/>
                </a:lnTo>
                <a:lnTo>
                  <a:pt x="28586" y="40738"/>
                </a:lnTo>
                <a:lnTo>
                  <a:pt x="32981" y="36335"/>
                </a:lnTo>
                <a:lnTo>
                  <a:pt x="38476" y="25314"/>
                </a:lnTo>
                <a:lnTo>
                  <a:pt x="38476" y="7704"/>
                </a:lnTo>
                <a:close/>
              </a:path>
              <a:path w="41910" h="68580">
                <a:moveTo>
                  <a:pt x="32981" y="0"/>
                </a:moveTo>
                <a:lnTo>
                  <a:pt x="15399" y="0"/>
                </a:lnTo>
                <a:lnTo>
                  <a:pt x="9890" y="2201"/>
                </a:lnTo>
                <a:lnTo>
                  <a:pt x="4395" y="6603"/>
                </a:lnTo>
                <a:lnTo>
                  <a:pt x="2197" y="8805"/>
                </a:lnTo>
                <a:lnTo>
                  <a:pt x="0" y="9905"/>
                </a:lnTo>
                <a:lnTo>
                  <a:pt x="5494" y="15409"/>
                </a:lnTo>
                <a:lnTo>
                  <a:pt x="10989" y="11006"/>
                </a:lnTo>
                <a:lnTo>
                  <a:pt x="12102" y="9905"/>
                </a:lnTo>
                <a:lnTo>
                  <a:pt x="16498" y="7704"/>
                </a:lnTo>
                <a:lnTo>
                  <a:pt x="38476" y="7704"/>
                </a:lnTo>
                <a:lnTo>
                  <a:pt x="32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7" name="bk object 87"/>
          <p:cNvSpPr/>
          <p:nvPr/>
        </p:nvSpPr>
        <p:spPr>
          <a:xfrm>
            <a:off x="7271795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8" name="bk object 88"/>
          <p:cNvSpPr/>
          <p:nvPr/>
        </p:nvSpPr>
        <p:spPr>
          <a:xfrm>
            <a:off x="7841997" y="2691420"/>
            <a:ext cx="55033" cy="69850"/>
          </a:xfrm>
          <a:custGeom>
            <a:avLst/>
            <a:gdLst/>
            <a:ahLst/>
            <a:cxnLst/>
            <a:rect l="l" t="t" r="r" b="b"/>
            <a:pathLst>
              <a:path w="41275" h="69850">
                <a:moveTo>
                  <a:pt x="36278" y="0"/>
                </a:moveTo>
                <a:lnTo>
                  <a:pt x="21978" y="0"/>
                </a:lnTo>
                <a:lnTo>
                  <a:pt x="16483" y="3301"/>
                </a:lnTo>
                <a:lnTo>
                  <a:pt x="13186" y="4402"/>
                </a:lnTo>
                <a:lnTo>
                  <a:pt x="10989" y="6603"/>
                </a:lnTo>
                <a:lnTo>
                  <a:pt x="8791" y="9905"/>
                </a:lnTo>
                <a:lnTo>
                  <a:pt x="4636" y="15306"/>
                </a:lnTo>
                <a:lnTo>
                  <a:pt x="1923" y="21739"/>
                </a:lnTo>
                <a:lnTo>
                  <a:pt x="446" y="29413"/>
                </a:lnTo>
                <a:lnTo>
                  <a:pt x="0" y="38537"/>
                </a:lnTo>
                <a:lnTo>
                  <a:pt x="1407" y="51712"/>
                </a:lnTo>
                <a:lnTo>
                  <a:pt x="5494" y="61382"/>
                </a:lnTo>
                <a:lnTo>
                  <a:pt x="12053" y="67338"/>
                </a:lnTo>
                <a:lnTo>
                  <a:pt x="20879" y="69369"/>
                </a:lnTo>
                <a:lnTo>
                  <a:pt x="28614" y="67613"/>
                </a:lnTo>
                <a:lnTo>
                  <a:pt x="34903" y="62758"/>
                </a:lnTo>
                <a:lnTo>
                  <a:pt x="35541" y="61650"/>
                </a:lnTo>
                <a:lnTo>
                  <a:pt x="20879" y="61650"/>
                </a:lnTo>
                <a:lnTo>
                  <a:pt x="15728" y="60188"/>
                </a:lnTo>
                <a:lnTo>
                  <a:pt x="11813" y="55734"/>
                </a:lnTo>
                <a:lnTo>
                  <a:pt x="9134" y="48185"/>
                </a:lnTo>
                <a:lnTo>
                  <a:pt x="7692" y="37436"/>
                </a:lnTo>
                <a:lnTo>
                  <a:pt x="13186" y="35235"/>
                </a:lnTo>
                <a:lnTo>
                  <a:pt x="18681" y="34134"/>
                </a:lnTo>
                <a:lnTo>
                  <a:pt x="40674" y="34134"/>
                </a:lnTo>
                <a:lnTo>
                  <a:pt x="37384" y="30832"/>
                </a:lnTo>
                <a:lnTo>
                  <a:pt x="8791" y="30832"/>
                </a:lnTo>
                <a:lnTo>
                  <a:pt x="9890" y="22012"/>
                </a:lnTo>
                <a:lnTo>
                  <a:pt x="10989" y="18710"/>
                </a:lnTo>
                <a:lnTo>
                  <a:pt x="14285" y="15409"/>
                </a:lnTo>
                <a:lnTo>
                  <a:pt x="15384" y="13207"/>
                </a:lnTo>
                <a:lnTo>
                  <a:pt x="17582" y="11006"/>
                </a:lnTo>
                <a:lnTo>
                  <a:pt x="24175" y="7704"/>
                </a:lnTo>
                <a:lnTo>
                  <a:pt x="36278" y="7704"/>
                </a:lnTo>
                <a:lnTo>
                  <a:pt x="36278" y="0"/>
                </a:lnTo>
                <a:close/>
              </a:path>
              <a:path w="41275" h="69850">
                <a:moveTo>
                  <a:pt x="40674" y="34134"/>
                </a:moveTo>
                <a:lnTo>
                  <a:pt x="28571" y="34134"/>
                </a:lnTo>
                <a:lnTo>
                  <a:pt x="31882" y="38537"/>
                </a:lnTo>
                <a:lnTo>
                  <a:pt x="31882" y="55046"/>
                </a:lnTo>
                <a:lnTo>
                  <a:pt x="27472" y="61650"/>
                </a:lnTo>
                <a:lnTo>
                  <a:pt x="35541" y="61650"/>
                </a:lnTo>
                <a:lnTo>
                  <a:pt x="39128" y="55427"/>
                </a:lnTo>
                <a:lnTo>
                  <a:pt x="40674" y="46241"/>
                </a:lnTo>
                <a:lnTo>
                  <a:pt x="40674" y="34134"/>
                </a:lnTo>
                <a:close/>
              </a:path>
              <a:path w="41275" h="69850">
                <a:moveTo>
                  <a:pt x="34080" y="27516"/>
                </a:moveTo>
                <a:lnTo>
                  <a:pt x="15384" y="27516"/>
                </a:lnTo>
                <a:lnTo>
                  <a:pt x="8791" y="30832"/>
                </a:lnTo>
                <a:lnTo>
                  <a:pt x="37384" y="30832"/>
                </a:lnTo>
                <a:lnTo>
                  <a:pt x="34080" y="275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9" name="bk object 89"/>
          <p:cNvSpPr/>
          <p:nvPr/>
        </p:nvSpPr>
        <p:spPr>
          <a:xfrm>
            <a:off x="7866904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0" name="bk object 90"/>
          <p:cNvSpPr/>
          <p:nvPr/>
        </p:nvSpPr>
        <p:spPr>
          <a:xfrm>
            <a:off x="8409305" y="2689220"/>
            <a:ext cx="118584" cy="715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1" name="bk object 91"/>
          <p:cNvSpPr/>
          <p:nvPr/>
        </p:nvSpPr>
        <p:spPr>
          <a:xfrm>
            <a:off x="8463421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2" name="bk object 92"/>
          <p:cNvSpPr/>
          <p:nvPr/>
        </p:nvSpPr>
        <p:spPr>
          <a:xfrm>
            <a:off x="9005744" y="2691421"/>
            <a:ext cx="115848" cy="682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3" name="bk object 93"/>
          <p:cNvSpPr/>
          <p:nvPr/>
        </p:nvSpPr>
        <p:spPr>
          <a:xfrm>
            <a:off x="9060055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4" name="bk object 94"/>
          <p:cNvSpPr/>
          <p:nvPr/>
        </p:nvSpPr>
        <p:spPr>
          <a:xfrm>
            <a:off x="9602377" y="2689220"/>
            <a:ext cx="115848" cy="726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5" name="bk object 95"/>
          <p:cNvSpPr/>
          <p:nvPr/>
        </p:nvSpPr>
        <p:spPr>
          <a:xfrm>
            <a:off x="9656688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6" name="bk object 96"/>
          <p:cNvSpPr/>
          <p:nvPr/>
        </p:nvSpPr>
        <p:spPr>
          <a:xfrm>
            <a:off x="10190220" y="2691421"/>
            <a:ext cx="123077" cy="682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7" name="bk object 97"/>
          <p:cNvSpPr/>
          <p:nvPr/>
        </p:nvSpPr>
        <p:spPr>
          <a:xfrm>
            <a:off x="10251759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8" name="bk object 98"/>
          <p:cNvSpPr/>
          <p:nvPr/>
        </p:nvSpPr>
        <p:spPr>
          <a:xfrm>
            <a:off x="8538245" y="2863181"/>
            <a:ext cx="455777" cy="803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9" name="bk object 99"/>
          <p:cNvSpPr/>
          <p:nvPr/>
        </p:nvSpPr>
        <p:spPr>
          <a:xfrm>
            <a:off x="10118327" y="1012251"/>
            <a:ext cx="60960" cy="71755"/>
          </a:xfrm>
          <a:custGeom>
            <a:avLst/>
            <a:gdLst/>
            <a:ahLst/>
            <a:cxnLst/>
            <a:rect l="l" t="t" r="r" b="b"/>
            <a:pathLst>
              <a:path w="45720" h="71755">
                <a:moveTo>
                  <a:pt x="23150" y="0"/>
                </a:moveTo>
                <a:lnTo>
                  <a:pt x="13969" y="2572"/>
                </a:lnTo>
                <a:lnTo>
                  <a:pt x="6630" y="9795"/>
                </a:lnTo>
                <a:lnTo>
                  <a:pt x="1762" y="20925"/>
                </a:lnTo>
                <a:lnTo>
                  <a:pt x="0" y="35220"/>
                </a:lnTo>
                <a:lnTo>
                  <a:pt x="1762" y="50193"/>
                </a:lnTo>
                <a:lnTo>
                  <a:pt x="6630" y="61672"/>
                </a:lnTo>
                <a:lnTo>
                  <a:pt x="13969" y="69024"/>
                </a:lnTo>
                <a:lnTo>
                  <a:pt x="23150" y="71615"/>
                </a:lnTo>
                <a:lnTo>
                  <a:pt x="32147" y="69024"/>
                </a:lnTo>
                <a:lnTo>
                  <a:pt x="37041" y="63837"/>
                </a:lnTo>
                <a:lnTo>
                  <a:pt x="23150" y="63837"/>
                </a:lnTo>
                <a:lnTo>
                  <a:pt x="17813" y="61842"/>
                </a:lnTo>
                <a:lnTo>
                  <a:pt x="13644" y="56132"/>
                </a:lnTo>
                <a:lnTo>
                  <a:pt x="10931" y="47121"/>
                </a:lnTo>
                <a:lnTo>
                  <a:pt x="9963" y="35220"/>
                </a:lnTo>
                <a:lnTo>
                  <a:pt x="10931" y="23998"/>
                </a:lnTo>
                <a:lnTo>
                  <a:pt x="13644" y="15335"/>
                </a:lnTo>
                <a:lnTo>
                  <a:pt x="17813" y="9754"/>
                </a:lnTo>
                <a:lnTo>
                  <a:pt x="23150" y="7777"/>
                </a:lnTo>
                <a:lnTo>
                  <a:pt x="37146" y="7777"/>
                </a:lnTo>
                <a:lnTo>
                  <a:pt x="32147" y="2572"/>
                </a:lnTo>
                <a:lnTo>
                  <a:pt x="23150" y="0"/>
                </a:lnTo>
                <a:close/>
              </a:path>
              <a:path w="45720" h="71755">
                <a:moveTo>
                  <a:pt x="37146" y="7777"/>
                </a:moveTo>
                <a:lnTo>
                  <a:pt x="23150" y="7777"/>
                </a:lnTo>
                <a:lnTo>
                  <a:pt x="28425" y="9754"/>
                </a:lnTo>
                <a:lnTo>
                  <a:pt x="32600" y="15335"/>
                </a:lnTo>
                <a:lnTo>
                  <a:pt x="35348" y="23998"/>
                </a:lnTo>
                <a:lnTo>
                  <a:pt x="36337" y="35220"/>
                </a:lnTo>
                <a:lnTo>
                  <a:pt x="35348" y="47121"/>
                </a:lnTo>
                <a:lnTo>
                  <a:pt x="32600" y="56132"/>
                </a:lnTo>
                <a:lnTo>
                  <a:pt x="28425" y="61842"/>
                </a:lnTo>
                <a:lnTo>
                  <a:pt x="23150" y="63837"/>
                </a:lnTo>
                <a:lnTo>
                  <a:pt x="37041" y="63837"/>
                </a:lnTo>
                <a:lnTo>
                  <a:pt x="39084" y="61672"/>
                </a:lnTo>
                <a:lnTo>
                  <a:pt x="43548" y="50193"/>
                </a:lnTo>
                <a:lnTo>
                  <a:pt x="45128" y="35220"/>
                </a:lnTo>
                <a:lnTo>
                  <a:pt x="43548" y="20925"/>
                </a:lnTo>
                <a:lnTo>
                  <a:pt x="39084" y="9795"/>
                </a:lnTo>
                <a:lnTo>
                  <a:pt x="37146" y="7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0" name="bk object 100"/>
          <p:cNvSpPr/>
          <p:nvPr/>
        </p:nvSpPr>
        <p:spPr>
          <a:xfrm>
            <a:off x="10224017" y="1014452"/>
            <a:ext cx="54187" cy="69850"/>
          </a:xfrm>
          <a:custGeom>
            <a:avLst/>
            <a:gdLst/>
            <a:ahLst/>
            <a:cxnLst/>
            <a:rect l="l" t="t" r="r" b="b"/>
            <a:pathLst>
              <a:path w="40640" h="69850">
                <a:moveTo>
                  <a:pt x="40186" y="38595"/>
                </a:moveTo>
                <a:lnTo>
                  <a:pt x="31795" y="38595"/>
                </a:lnTo>
                <a:lnTo>
                  <a:pt x="30769" y="47401"/>
                </a:lnTo>
                <a:lnTo>
                  <a:pt x="29597" y="50629"/>
                </a:lnTo>
                <a:lnTo>
                  <a:pt x="26373" y="54004"/>
                </a:lnTo>
                <a:lnTo>
                  <a:pt x="25201" y="56206"/>
                </a:lnTo>
                <a:lnTo>
                  <a:pt x="23003" y="57233"/>
                </a:lnTo>
                <a:lnTo>
                  <a:pt x="20805" y="58407"/>
                </a:lnTo>
                <a:lnTo>
                  <a:pt x="16410" y="60608"/>
                </a:lnTo>
                <a:lnTo>
                  <a:pt x="13186" y="61636"/>
                </a:lnTo>
                <a:lnTo>
                  <a:pt x="4395" y="61636"/>
                </a:lnTo>
                <a:lnTo>
                  <a:pt x="4395" y="69413"/>
                </a:lnTo>
                <a:lnTo>
                  <a:pt x="15384" y="69413"/>
                </a:lnTo>
                <a:lnTo>
                  <a:pt x="18608" y="68239"/>
                </a:lnTo>
                <a:lnTo>
                  <a:pt x="24175" y="66038"/>
                </a:lnTo>
                <a:lnTo>
                  <a:pt x="26373" y="65011"/>
                </a:lnTo>
                <a:lnTo>
                  <a:pt x="29597" y="62810"/>
                </a:lnTo>
                <a:lnTo>
                  <a:pt x="31795" y="59434"/>
                </a:lnTo>
                <a:lnTo>
                  <a:pt x="35950" y="53890"/>
                </a:lnTo>
                <a:lnTo>
                  <a:pt x="38663" y="47217"/>
                </a:lnTo>
                <a:lnTo>
                  <a:pt x="40139" y="39499"/>
                </a:lnTo>
                <a:lnTo>
                  <a:pt x="40186" y="38595"/>
                </a:lnTo>
                <a:close/>
              </a:path>
              <a:path w="40640" h="69850">
                <a:moveTo>
                  <a:pt x="19780" y="0"/>
                </a:moveTo>
                <a:lnTo>
                  <a:pt x="12053" y="1765"/>
                </a:lnTo>
                <a:lnTo>
                  <a:pt x="5769" y="6640"/>
                </a:lnTo>
                <a:lnTo>
                  <a:pt x="1545" y="13991"/>
                </a:lnTo>
                <a:lnTo>
                  <a:pt x="0" y="23186"/>
                </a:lnTo>
                <a:lnTo>
                  <a:pt x="0" y="35220"/>
                </a:lnTo>
                <a:lnTo>
                  <a:pt x="6593" y="41824"/>
                </a:lnTo>
                <a:lnTo>
                  <a:pt x="20805" y="41824"/>
                </a:lnTo>
                <a:lnTo>
                  <a:pt x="25201" y="40797"/>
                </a:lnTo>
                <a:lnTo>
                  <a:pt x="31795" y="38595"/>
                </a:lnTo>
                <a:lnTo>
                  <a:pt x="40186" y="38595"/>
                </a:lnTo>
                <a:lnTo>
                  <a:pt x="40359" y="35220"/>
                </a:lnTo>
                <a:lnTo>
                  <a:pt x="12014" y="35220"/>
                </a:lnTo>
                <a:lnTo>
                  <a:pt x="8791" y="29790"/>
                </a:lnTo>
                <a:lnTo>
                  <a:pt x="8791" y="14381"/>
                </a:lnTo>
                <a:lnTo>
                  <a:pt x="13186" y="7777"/>
                </a:lnTo>
                <a:lnTo>
                  <a:pt x="34906" y="7777"/>
                </a:lnTo>
                <a:lnTo>
                  <a:pt x="28594" y="2029"/>
                </a:lnTo>
                <a:lnTo>
                  <a:pt x="19780" y="0"/>
                </a:lnTo>
                <a:close/>
              </a:path>
              <a:path w="40640" h="69850">
                <a:moveTo>
                  <a:pt x="34906" y="7777"/>
                </a:moveTo>
                <a:lnTo>
                  <a:pt x="19780" y="7777"/>
                </a:lnTo>
                <a:lnTo>
                  <a:pt x="24871" y="9229"/>
                </a:lnTo>
                <a:lnTo>
                  <a:pt x="28644" y="13666"/>
                </a:lnTo>
                <a:lnTo>
                  <a:pt x="30989" y="21212"/>
                </a:lnTo>
                <a:lnTo>
                  <a:pt x="31795" y="31992"/>
                </a:lnTo>
                <a:lnTo>
                  <a:pt x="27399" y="34193"/>
                </a:lnTo>
                <a:lnTo>
                  <a:pt x="21978" y="35220"/>
                </a:lnTo>
                <a:lnTo>
                  <a:pt x="40359" y="35220"/>
                </a:lnTo>
                <a:lnTo>
                  <a:pt x="40525" y="31992"/>
                </a:lnTo>
                <a:lnTo>
                  <a:pt x="40477" y="29790"/>
                </a:lnTo>
                <a:lnTo>
                  <a:pt x="39189" y="17644"/>
                </a:lnTo>
                <a:lnTo>
                  <a:pt x="35128" y="7979"/>
                </a:lnTo>
                <a:lnTo>
                  <a:pt x="34906" y="7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1" name="bk object 101"/>
          <p:cNvSpPr/>
          <p:nvPr/>
        </p:nvSpPr>
        <p:spPr>
          <a:xfrm>
            <a:off x="10298645" y="1014452"/>
            <a:ext cx="44027" cy="68580"/>
          </a:xfrm>
          <a:custGeom>
            <a:avLst/>
            <a:gdLst/>
            <a:ahLst/>
            <a:cxnLst/>
            <a:rect l="l" t="t" r="r" b="b"/>
            <a:pathLst>
              <a:path w="33020" h="68580">
                <a:moveTo>
                  <a:pt x="32967" y="61636"/>
                </a:moveTo>
                <a:lnTo>
                  <a:pt x="0" y="61636"/>
                </a:lnTo>
                <a:lnTo>
                  <a:pt x="0" y="68239"/>
                </a:lnTo>
                <a:lnTo>
                  <a:pt x="32967" y="68239"/>
                </a:lnTo>
                <a:lnTo>
                  <a:pt x="32967" y="61636"/>
                </a:lnTo>
                <a:close/>
              </a:path>
              <a:path w="33020" h="68580">
                <a:moveTo>
                  <a:pt x="20952" y="0"/>
                </a:moveTo>
                <a:lnTo>
                  <a:pt x="0" y="0"/>
                </a:lnTo>
                <a:lnTo>
                  <a:pt x="0" y="6603"/>
                </a:lnTo>
                <a:lnTo>
                  <a:pt x="13186" y="6603"/>
                </a:lnTo>
                <a:lnTo>
                  <a:pt x="13186" y="61636"/>
                </a:lnTo>
                <a:lnTo>
                  <a:pt x="20952" y="61636"/>
                </a:lnTo>
                <a:lnTo>
                  <a:pt x="20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2" name="bk object 102"/>
          <p:cNvSpPr/>
          <p:nvPr/>
        </p:nvSpPr>
        <p:spPr>
          <a:xfrm>
            <a:off x="10357254" y="1014452"/>
            <a:ext cx="29633" cy="92710"/>
          </a:xfrm>
          <a:custGeom>
            <a:avLst/>
            <a:gdLst/>
            <a:ahLst/>
            <a:cxnLst/>
            <a:rect l="l" t="t" r="r" b="b"/>
            <a:pathLst>
              <a:path w="22225" h="92709">
                <a:moveTo>
                  <a:pt x="7765" y="0"/>
                </a:moveTo>
                <a:lnTo>
                  <a:pt x="0" y="0"/>
                </a:lnTo>
                <a:lnTo>
                  <a:pt x="5336" y="8461"/>
                </a:lnTo>
                <a:lnTo>
                  <a:pt x="9505" y="19811"/>
                </a:lnTo>
                <a:lnTo>
                  <a:pt x="12218" y="32812"/>
                </a:lnTo>
                <a:lnTo>
                  <a:pt x="13186" y="46227"/>
                </a:lnTo>
                <a:lnTo>
                  <a:pt x="12218" y="59641"/>
                </a:lnTo>
                <a:lnTo>
                  <a:pt x="9505" y="72642"/>
                </a:lnTo>
                <a:lnTo>
                  <a:pt x="5336" y="83992"/>
                </a:lnTo>
                <a:lnTo>
                  <a:pt x="0" y="92454"/>
                </a:lnTo>
                <a:lnTo>
                  <a:pt x="7765" y="92454"/>
                </a:lnTo>
                <a:lnTo>
                  <a:pt x="21566" y="54337"/>
                </a:lnTo>
                <a:lnTo>
                  <a:pt x="21978" y="46227"/>
                </a:lnTo>
                <a:lnTo>
                  <a:pt x="21566" y="37972"/>
                </a:lnTo>
                <a:lnTo>
                  <a:pt x="20329" y="29717"/>
                </a:lnTo>
                <a:lnTo>
                  <a:pt x="18269" y="21462"/>
                </a:lnTo>
                <a:lnTo>
                  <a:pt x="15384" y="13207"/>
                </a:lnTo>
                <a:lnTo>
                  <a:pt x="10989" y="4402"/>
                </a:lnTo>
                <a:lnTo>
                  <a:pt x="10989" y="3375"/>
                </a:lnTo>
                <a:lnTo>
                  <a:pt x="7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3" name="bk object 103"/>
          <p:cNvSpPr/>
          <p:nvPr/>
        </p:nvSpPr>
        <p:spPr>
          <a:xfrm>
            <a:off x="7538560" y="2691420"/>
            <a:ext cx="59267" cy="68580"/>
          </a:xfrm>
          <a:custGeom>
            <a:avLst/>
            <a:gdLst/>
            <a:ahLst/>
            <a:cxnLst/>
            <a:rect l="l" t="t" r="r" b="b"/>
            <a:pathLst>
              <a:path w="44450" h="68580">
                <a:moveTo>
                  <a:pt x="35179" y="50644"/>
                </a:moveTo>
                <a:lnTo>
                  <a:pt x="27487" y="50644"/>
                </a:lnTo>
                <a:lnTo>
                  <a:pt x="27487" y="68269"/>
                </a:lnTo>
                <a:lnTo>
                  <a:pt x="35179" y="68269"/>
                </a:lnTo>
                <a:lnTo>
                  <a:pt x="35179" y="50644"/>
                </a:lnTo>
                <a:close/>
              </a:path>
              <a:path w="44450" h="68580">
                <a:moveTo>
                  <a:pt x="35179" y="0"/>
                </a:moveTo>
                <a:lnTo>
                  <a:pt x="30784" y="0"/>
                </a:lnTo>
                <a:lnTo>
                  <a:pt x="0" y="45141"/>
                </a:lnTo>
                <a:lnTo>
                  <a:pt x="0" y="50644"/>
                </a:lnTo>
                <a:lnTo>
                  <a:pt x="43985" y="50644"/>
                </a:lnTo>
                <a:lnTo>
                  <a:pt x="43985" y="44040"/>
                </a:lnTo>
                <a:lnTo>
                  <a:pt x="9904" y="44040"/>
                </a:lnTo>
                <a:lnTo>
                  <a:pt x="27487" y="17610"/>
                </a:lnTo>
                <a:lnTo>
                  <a:pt x="35179" y="17610"/>
                </a:lnTo>
                <a:lnTo>
                  <a:pt x="35179" y="0"/>
                </a:lnTo>
                <a:close/>
              </a:path>
              <a:path w="44450" h="68580">
                <a:moveTo>
                  <a:pt x="35179" y="17610"/>
                </a:moveTo>
                <a:lnTo>
                  <a:pt x="27487" y="17610"/>
                </a:lnTo>
                <a:lnTo>
                  <a:pt x="27487" y="44040"/>
                </a:lnTo>
                <a:lnTo>
                  <a:pt x="35179" y="44040"/>
                </a:lnTo>
                <a:lnTo>
                  <a:pt x="35179" y="17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" name="bk object 104"/>
          <p:cNvSpPr/>
          <p:nvPr/>
        </p:nvSpPr>
        <p:spPr>
          <a:xfrm>
            <a:off x="7569349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5" name="bk object 105"/>
          <p:cNvSpPr/>
          <p:nvPr/>
        </p:nvSpPr>
        <p:spPr>
          <a:xfrm>
            <a:off x="8138086" y="2689220"/>
            <a:ext cx="55033" cy="73025"/>
          </a:xfrm>
          <a:custGeom>
            <a:avLst/>
            <a:gdLst/>
            <a:ahLst/>
            <a:cxnLst/>
            <a:rect l="l" t="t" r="r" b="b"/>
            <a:pathLst>
              <a:path w="41275" h="73025">
                <a:moveTo>
                  <a:pt x="30784" y="0"/>
                </a:moveTo>
                <a:lnTo>
                  <a:pt x="9890" y="0"/>
                </a:lnTo>
                <a:lnTo>
                  <a:pt x="2197" y="7704"/>
                </a:lnTo>
                <a:lnTo>
                  <a:pt x="2197" y="20912"/>
                </a:lnTo>
                <a:lnTo>
                  <a:pt x="4395" y="25314"/>
                </a:lnTo>
                <a:lnTo>
                  <a:pt x="14285" y="35235"/>
                </a:lnTo>
                <a:lnTo>
                  <a:pt x="2197" y="47342"/>
                </a:lnTo>
                <a:lnTo>
                  <a:pt x="0" y="51744"/>
                </a:lnTo>
                <a:lnTo>
                  <a:pt x="0" y="56147"/>
                </a:lnTo>
                <a:lnTo>
                  <a:pt x="1545" y="62444"/>
                </a:lnTo>
                <a:lnTo>
                  <a:pt x="5769" y="67711"/>
                </a:lnTo>
                <a:lnTo>
                  <a:pt x="12053" y="71328"/>
                </a:lnTo>
                <a:lnTo>
                  <a:pt x="19780" y="72671"/>
                </a:lnTo>
                <a:lnTo>
                  <a:pt x="28150" y="71293"/>
                </a:lnTo>
                <a:lnTo>
                  <a:pt x="34765" y="67436"/>
                </a:lnTo>
                <a:lnTo>
                  <a:pt x="36588" y="64952"/>
                </a:lnTo>
                <a:lnTo>
                  <a:pt x="13186" y="64952"/>
                </a:lnTo>
                <a:lnTo>
                  <a:pt x="8791" y="60550"/>
                </a:lnTo>
                <a:lnTo>
                  <a:pt x="8791" y="52845"/>
                </a:lnTo>
                <a:lnTo>
                  <a:pt x="9890" y="49543"/>
                </a:lnTo>
                <a:lnTo>
                  <a:pt x="14285" y="46241"/>
                </a:lnTo>
                <a:lnTo>
                  <a:pt x="19780" y="39637"/>
                </a:lnTo>
                <a:lnTo>
                  <a:pt x="32981" y="39637"/>
                </a:lnTo>
                <a:lnTo>
                  <a:pt x="25289" y="34134"/>
                </a:lnTo>
                <a:lnTo>
                  <a:pt x="29693" y="29717"/>
                </a:lnTo>
                <a:lnTo>
                  <a:pt x="19780" y="29717"/>
                </a:lnTo>
                <a:lnTo>
                  <a:pt x="14285" y="24214"/>
                </a:lnTo>
                <a:lnTo>
                  <a:pt x="12087" y="20912"/>
                </a:lnTo>
                <a:lnTo>
                  <a:pt x="10989" y="18710"/>
                </a:lnTo>
                <a:lnTo>
                  <a:pt x="10989" y="11006"/>
                </a:lnTo>
                <a:lnTo>
                  <a:pt x="15384" y="7704"/>
                </a:lnTo>
                <a:lnTo>
                  <a:pt x="37377" y="7704"/>
                </a:lnTo>
                <a:lnTo>
                  <a:pt x="37377" y="6603"/>
                </a:lnTo>
                <a:lnTo>
                  <a:pt x="30784" y="0"/>
                </a:lnTo>
                <a:close/>
              </a:path>
              <a:path w="41275" h="73025">
                <a:moveTo>
                  <a:pt x="32981" y="39637"/>
                </a:moveTo>
                <a:lnTo>
                  <a:pt x="19780" y="39637"/>
                </a:lnTo>
                <a:lnTo>
                  <a:pt x="27487" y="45141"/>
                </a:lnTo>
                <a:lnTo>
                  <a:pt x="30784" y="48442"/>
                </a:lnTo>
                <a:lnTo>
                  <a:pt x="31882" y="51744"/>
                </a:lnTo>
                <a:lnTo>
                  <a:pt x="31882" y="60550"/>
                </a:lnTo>
                <a:lnTo>
                  <a:pt x="27487" y="64952"/>
                </a:lnTo>
                <a:lnTo>
                  <a:pt x="36588" y="64952"/>
                </a:lnTo>
                <a:lnTo>
                  <a:pt x="39111" y="61515"/>
                </a:lnTo>
                <a:lnTo>
                  <a:pt x="40674" y="53946"/>
                </a:lnTo>
                <a:lnTo>
                  <a:pt x="40674" y="48442"/>
                </a:lnTo>
                <a:lnTo>
                  <a:pt x="39575" y="44040"/>
                </a:lnTo>
                <a:lnTo>
                  <a:pt x="32981" y="39637"/>
                </a:lnTo>
                <a:close/>
              </a:path>
              <a:path w="41275" h="73025">
                <a:moveTo>
                  <a:pt x="37377" y="7704"/>
                </a:moveTo>
                <a:lnTo>
                  <a:pt x="25289" y="7704"/>
                </a:lnTo>
                <a:lnTo>
                  <a:pt x="28586" y="11006"/>
                </a:lnTo>
                <a:lnTo>
                  <a:pt x="28586" y="17610"/>
                </a:lnTo>
                <a:lnTo>
                  <a:pt x="27487" y="22012"/>
                </a:lnTo>
                <a:lnTo>
                  <a:pt x="24190" y="24214"/>
                </a:lnTo>
                <a:lnTo>
                  <a:pt x="19780" y="29717"/>
                </a:lnTo>
                <a:lnTo>
                  <a:pt x="29693" y="29717"/>
                </a:lnTo>
                <a:lnTo>
                  <a:pt x="36278" y="23113"/>
                </a:lnTo>
                <a:lnTo>
                  <a:pt x="37377" y="19811"/>
                </a:lnTo>
                <a:lnTo>
                  <a:pt x="37377" y="7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6" name="bk object 106"/>
          <p:cNvSpPr/>
          <p:nvPr/>
        </p:nvSpPr>
        <p:spPr>
          <a:xfrm>
            <a:off x="8165925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7" name="bk object 107"/>
          <p:cNvSpPr/>
          <p:nvPr/>
        </p:nvSpPr>
        <p:spPr>
          <a:xfrm>
            <a:off x="8706840" y="2691421"/>
            <a:ext cx="115848" cy="6826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8" name="bk object 108"/>
          <p:cNvSpPr/>
          <p:nvPr/>
        </p:nvSpPr>
        <p:spPr>
          <a:xfrm>
            <a:off x="8762519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9" name="bk object 109"/>
          <p:cNvSpPr/>
          <p:nvPr/>
        </p:nvSpPr>
        <p:spPr>
          <a:xfrm>
            <a:off x="9303475" y="2691421"/>
            <a:ext cx="117216" cy="6936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0" name="bk object 110"/>
          <p:cNvSpPr/>
          <p:nvPr/>
        </p:nvSpPr>
        <p:spPr>
          <a:xfrm>
            <a:off x="9357589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1" name="bk object 111"/>
          <p:cNvSpPr/>
          <p:nvPr/>
        </p:nvSpPr>
        <p:spPr>
          <a:xfrm>
            <a:off x="9891121" y="2689220"/>
            <a:ext cx="127571" cy="715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2" name="bk object 112"/>
          <p:cNvSpPr/>
          <p:nvPr/>
        </p:nvSpPr>
        <p:spPr>
          <a:xfrm>
            <a:off x="9954223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3" name="bk object 113"/>
          <p:cNvSpPr/>
          <p:nvPr/>
        </p:nvSpPr>
        <p:spPr>
          <a:xfrm>
            <a:off x="10487755" y="2691421"/>
            <a:ext cx="124640" cy="6826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4" name="bk object 114"/>
          <p:cNvSpPr/>
          <p:nvPr/>
        </p:nvSpPr>
        <p:spPr>
          <a:xfrm>
            <a:off x="10550857" y="2614347"/>
            <a:ext cx="0" cy="48895"/>
          </a:xfrm>
          <a:custGeom>
            <a:avLst/>
            <a:gdLst/>
            <a:ahLst/>
            <a:cxnLst/>
            <a:rect l="l" t="t" r="r" b="b"/>
            <a:pathLst>
              <a:path h="48894">
                <a:moveTo>
                  <a:pt x="-3298" y="24221"/>
                </a:moveTo>
                <a:lnTo>
                  <a:pt x="3298" y="24221"/>
                </a:lnTo>
              </a:path>
            </a:pathLst>
          </a:custGeom>
          <a:ln w="484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5" name="bk object 115"/>
          <p:cNvSpPr/>
          <p:nvPr/>
        </p:nvSpPr>
        <p:spPr>
          <a:xfrm>
            <a:off x="9653758" y="2280706"/>
            <a:ext cx="71967" cy="70485"/>
          </a:xfrm>
          <a:custGeom>
            <a:avLst/>
            <a:gdLst/>
            <a:ahLst/>
            <a:cxnLst/>
            <a:rect l="l" t="t" r="r" b="b"/>
            <a:pathLst>
              <a:path w="53975" h="70485">
                <a:moveTo>
                  <a:pt x="38388" y="0"/>
                </a:moveTo>
                <a:lnTo>
                  <a:pt x="33992" y="0"/>
                </a:lnTo>
                <a:lnTo>
                  <a:pt x="20336" y="2702"/>
                </a:lnTo>
                <a:lnTo>
                  <a:pt x="9578" y="10050"/>
                </a:lnTo>
                <a:lnTo>
                  <a:pt x="2529" y="20907"/>
                </a:lnTo>
                <a:lnTo>
                  <a:pt x="0" y="34134"/>
                </a:lnTo>
                <a:lnTo>
                  <a:pt x="2529" y="48640"/>
                </a:lnTo>
                <a:lnTo>
                  <a:pt x="9578" y="60150"/>
                </a:lnTo>
                <a:lnTo>
                  <a:pt x="20336" y="67735"/>
                </a:lnTo>
                <a:lnTo>
                  <a:pt x="33992" y="70470"/>
                </a:lnTo>
                <a:lnTo>
                  <a:pt x="37362" y="70470"/>
                </a:lnTo>
                <a:lnTo>
                  <a:pt x="40586" y="69369"/>
                </a:lnTo>
                <a:lnTo>
                  <a:pt x="43956" y="69369"/>
                </a:lnTo>
                <a:lnTo>
                  <a:pt x="47179" y="68269"/>
                </a:lnTo>
                <a:lnTo>
                  <a:pt x="49377" y="67168"/>
                </a:lnTo>
                <a:lnTo>
                  <a:pt x="52747" y="66067"/>
                </a:lnTo>
                <a:lnTo>
                  <a:pt x="51648" y="62766"/>
                </a:lnTo>
                <a:lnTo>
                  <a:pt x="35165" y="62766"/>
                </a:lnTo>
                <a:lnTo>
                  <a:pt x="24553" y="60616"/>
                </a:lnTo>
                <a:lnTo>
                  <a:pt x="16208" y="54646"/>
                </a:lnTo>
                <a:lnTo>
                  <a:pt x="10748" y="45579"/>
                </a:lnTo>
                <a:lnTo>
                  <a:pt x="8791" y="34134"/>
                </a:lnTo>
                <a:lnTo>
                  <a:pt x="10549" y="23506"/>
                </a:lnTo>
                <a:lnTo>
                  <a:pt x="15494" y="15148"/>
                </a:lnTo>
                <a:lnTo>
                  <a:pt x="23132" y="9679"/>
                </a:lnTo>
                <a:lnTo>
                  <a:pt x="32967" y="7719"/>
                </a:lnTo>
                <a:lnTo>
                  <a:pt x="53235" y="7719"/>
                </a:lnTo>
                <a:lnTo>
                  <a:pt x="53773" y="6618"/>
                </a:lnTo>
                <a:lnTo>
                  <a:pt x="50549" y="4417"/>
                </a:lnTo>
                <a:lnTo>
                  <a:pt x="49377" y="3316"/>
                </a:lnTo>
                <a:lnTo>
                  <a:pt x="46154" y="2215"/>
                </a:lnTo>
                <a:lnTo>
                  <a:pt x="42784" y="1100"/>
                </a:lnTo>
                <a:lnTo>
                  <a:pt x="38388" y="0"/>
                </a:lnTo>
                <a:close/>
              </a:path>
              <a:path w="53975" h="70485">
                <a:moveTo>
                  <a:pt x="50549" y="59464"/>
                </a:moveTo>
                <a:lnTo>
                  <a:pt x="44981" y="61665"/>
                </a:lnTo>
                <a:lnTo>
                  <a:pt x="40586" y="62766"/>
                </a:lnTo>
                <a:lnTo>
                  <a:pt x="51648" y="62766"/>
                </a:lnTo>
                <a:lnTo>
                  <a:pt x="50549" y="59464"/>
                </a:lnTo>
                <a:close/>
              </a:path>
              <a:path w="53975" h="70485">
                <a:moveTo>
                  <a:pt x="53235" y="7719"/>
                </a:moveTo>
                <a:lnTo>
                  <a:pt x="39560" y="7719"/>
                </a:lnTo>
                <a:lnTo>
                  <a:pt x="44981" y="8819"/>
                </a:lnTo>
                <a:lnTo>
                  <a:pt x="50549" y="13222"/>
                </a:lnTo>
                <a:lnTo>
                  <a:pt x="53235" y="7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6" name="bk object 116"/>
          <p:cNvSpPr/>
          <p:nvPr/>
        </p:nvSpPr>
        <p:spPr>
          <a:xfrm>
            <a:off x="9740302" y="2275202"/>
            <a:ext cx="51647" cy="74295"/>
          </a:xfrm>
          <a:custGeom>
            <a:avLst/>
            <a:gdLst/>
            <a:ahLst/>
            <a:cxnLst/>
            <a:rect l="l" t="t" r="r" b="b"/>
            <a:pathLst>
              <a:path w="38734" h="74294">
                <a:moveTo>
                  <a:pt x="7619" y="0"/>
                </a:moveTo>
                <a:lnTo>
                  <a:pt x="0" y="0"/>
                </a:lnTo>
                <a:lnTo>
                  <a:pt x="0" y="73772"/>
                </a:lnTo>
                <a:lnTo>
                  <a:pt x="7619" y="73772"/>
                </a:lnTo>
                <a:lnTo>
                  <a:pt x="7619" y="46256"/>
                </a:lnTo>
                <a:lnTo>
                  <a:pt x="15384" y="37436"/>
                </a:lnTo>
                <a:lnTo>
                  <a:pt x="7619" y="37436"/>
                </a:lnTo>
                <a:lnTo>
                  <a:pt x="7619" y="0"/>
                </a:lnTo>
                <a:close/>
              </a:path>
              <a:path w="38734" h="74294">
                <a:moveTo>
                  <a:pt x="38388" y="33033"/>
                </a:moveTo>
                <a:lnTo>
                  <a:pt x="27399" y="33033"/>
                </a:lnTo>
                <a:lnTo>
                  <a:pt x="29597" y="34134"/>
                </a:lnTo>
                <a:lnTo>
                  <a:pt x="29597" y="36335"/>
                </a:lnTo>
                <a:lnTo>
                  <a:pt x="30769" y="37436"/>
                </a:lnTo>
                <a:lnTo>
                  <a:pt x="30769" y="73772"/>
                </a:lnTo>
                <a:lnTo>
                  <a:pt x="38388" y="73772"/>
                </a:lnTo>
                <a:lnTo>
                  <a:pt x="38388" y="33033"/>
                </a:lnTo>
                <a:close/>
              </a:path>
              <a:path w="38734" h="74294">
                <a:moveTo>
                  <a:pt x="33992" y="26430"/>
                </a:moveTo>
                <a:lnTo>
                  <a:pt x="21978" y="26430"/>
                </a:lnTo>
                <a:lnTo>
                  <a:pt x="17582" y="28631"/>
                </a:lnTo>
                <a:lnTo>
                  <a:pt x="14212" y="30832"/>
                </a:lnTo>
                <a:lnTo>
                  <a:pt x="12014" y="33033"/>
                </a:lnTo>
                <a:lnTo>
                  <a:pt x="10989" y="34134"/>
                </a:lnTo>
                <a:lnTo>
                  <a:pt x="7619" y="37436"/>
                </a:lnTo>
                <a:lnTo>
                  <a:pt x="15384" y="37436"/>
                </a:lnTo>
                <a:lnTo>
                  <a:pt x="20805" y="33033"/>
                </a:lnTo>
                <a:lnTo>
                  <a:pt x="38388" y="33033"/>
                </a:lnTo>
                <a:lnTo>
                  <a:pt x="38388" y="30832"/>
                </a:lnTo>
                <a:lnTo>
                  <a:pt x="33992" y="26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7" name="bk object 117"/>
          <p:cNvSpPr/>
          <p:nvPr/>
        </p:nvSpPr>
        <p:spPr>
          <a:xfrm>
            <a:off x="9809070" y="2301632"/>
            <a:ext cx="53340" cy="50165"/>
          </a:xfrm>
          <a:custGeom>
            <a:avLst/>
            <a:gdLst/>
            <a:ahLst/>
            <a:cxnLst/>
            <a:rect l="l" t="t" r="r" b="b"/>
            <a:pathLst>
              <a:path w="40004" h="50164">
                <a:moveTo>
                  <a:pt x="21978" y="0"/>
                </a:moveTo>
                <a:lnTo>
                  <a:pt x="12980" y="1771"/>
                </a:lnTo>
                <a:lnTo>
                  <a:pt x="6043" y="6743"/>
                </a:lnTo>
                <a:lnTo>
                  <a:pt x="1579" y="14400"/>
                </a:lnTo>
                <a:lnTo>
                  <a:pt x="0" y="24228"/>
                </a:lnTo>
                <a:lnTo>
                  <a:pt x="1563" y="34684"/>
                </a:lnTo>
                <a:lnTo>
                  <a:pt x="5915" y="42664"/>
                </a:lnTo>
                <a:lnTo>
                  <a:pt x="12548" y="47755"/>
                </a:lnTo>
                <a:lnTo>
                  <a:pt x="20952" y="49543"/>
                </a:lnTo>
                <a:lnTo>
                  <a:pt x="27545" y="49543"/>
                </a:lnTo>
                <a:lnTo>
                  <a:pt x="30769" y="47342"/>
                </a:lnTo>
                <a:lnTo>
                  <a:pt x="38535" y="44040"/>
                </a:lnTo>
                <a:lnTo>
                  <a:pt x="37411" y="41839"/>
                </a:lnTo>
                <a:lnTo>
                  <a:pt x="13186" y="41839"/>
                </a:lnTo>
                <a:lnTo>
                  <a:pt x="7765" y="35235"/>
                </a:lnTo>
                <a:lnTo>
                  <a:pt x="7765" y="24228"/>
                </a:lnTo>
                <a:lnTo>
                  <a:pt x="39560" y="24228"/>
                </a:lnTo>
                <a:lnTo>
                  <a:pt x="39560" y="19826"/>
                </a:lnTo>
                <a:lnTo>
                  <a:pt x="39380" y="18725"/>
                </a:lnTo>
                <a:lnTo>
                  <a:pt x="8791" y="18725"/>
                </a:lnTo>
                <a:lnTo>
                  <a:pt x="9963" y="11006"/>
                </a:lnTo>
                <a:lnTo>
                  <a:pt x="14359" y="7704"/>
                </a:lnTo>
                <a:lnTo>
                  <a:pt x="35893" y="7704"/>
                </a:lnTo>
                <a:lnTo>
                  <a:pt x="34505" y="5367"/>
                </a:lnTo>
                <a:lnTo>
                  <a:pt x="28928" y="1393"/>
                </a:lnTo>
                <a:lnTo>
                  <a:pt x="21978" y="0"/>
                </a:lnTo>
                <a:close/>
              </a:path>
              <a:path w="40004" h="50164">
                <a:moveTo>
                  <a:pt x="35165" y="37436"/>
                </a:moveTo>
                <a:lnTo>
                  <a:pt x="29743" y="40738"/>
                </a:lnTo>
                <a:lnTo>
                  <a:pt x="27545" y="41839"/>
                </a:lnTo>
                <a:lnTo>
                  <a:pt x="37411" y="41839"/>
                </a:lnTo>
                <a:lnTo>
                  <a:pt x="35165" y="37436"/>
                </a:lnTo>
                <a:close/>
              </a:path>
              <a:path w="40004" h="50164">
                <a:moveTo>
                  <a:pt x="35893" y="7704"/>
                </a:moveTo>
                <a:lnTo>
                  <a:pt x="27545" y="7704"/>
                </a:lnTo>
                <a:lnTo>
                  <a:pt x="30769" y="11006"/>
                </a:lnTo>
                <a:lnTo>
                  <a:pt x="30769" y="18725"/>
                </a:lnTo>
                <a:lnTo>
                  <a:pt x="39380" y="18725"/>
                </a:lnTo>
                <a:lnTo>
                  <a:pt x="38214" y="11614"/>
                </a:lnTo>
                <a:lnTo>
                  <a:pt x="35893" y="7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8" name="bk object 118"/>
          <p:cNvSpPr/>
          <p:nvPr/>
        </p:nvSpPr>
        <p:spPr>
          <a:xfrm>
            <a:off x="9878033" y="2301632"/>
            <a:ext cx="93980" cy="47625"/>
          </a:xfrm>
          <a:custGeom>
            <a:avLst/>
            <a:gdLst/>
            <a:ahLst/>
            <a:cxnLst/>
            <a:rect l="l" t="t" r="r" b="b"/>
            <a:pathLst>
              <a:path w="70484" h="47625">
                <a:moveTo>
                  <a:pt x="7619" y="1100"/>
                </a:moveTo>
                <a:lnTo>
                  <a:pt x="0" y="1100"/>
                </a:lnTo>
                <a:lnTo>
                  <a:pt x="0" y="47342"/>
                </a:lnTo>
                <a:lnTo>
                  <a:pt x="7619" y="47342"/>
                </a:lnTo>
                <a:lnTo>
                  <a:pt x="7619" y="19826"/>
                </a:lnTo>
                <a:lnTo>
                  <a:pt x="16415" y="11006"/>
                </a:lnTo>
                <a:lnTo>
                  <a:pt x="7619" y="11006"/>
                </a:lnTo>
                <a:lnTo>
                  <a:pt x="7619" y="1100"/>
                </a:lnTo>
                <a:close/>
              </a:path>
              <a:path w="70484" h="47625">
                <a:moveTo>
                  <a:pt x="38388" y="6603"/>
                </a:moveTo>
                <a:lnTo>
                  <a:pt x="28571" y="6603"/>
                </a:lnTo>
                <a:lnTo>
                  <a:pt x="29597" y="7704"/>
                </a:lnTo>
                <a:lnTo>
                  <a:pt x="30769" y="9905"/>
                </a:lnTo>
                <a:lnTo>
                  <a:pt x="31795" y="11006"/>
                </a:lnTo>
                <a:lnTo>
                  <a:pt x="31795" y="47342"/>
                </a:lnTo>
                <a:lnTo>
                  <a:pt x="39560" y="47342"/>
                </a:lnTo>
                <a:lnTo>
                  <a:pt x="39560" y="19826"/>
                </a:lnTo>
                <a:lnTo>
                  <a:pt x="40586" y="17624"/>
                </a:lnTo>
                <a:lnTo>
                  <a:pt x="47244" y="11006"/>
                </a:lnTo>
                <a:lnTo>
                  <a:pt x="38388" y="11006"/>
                </a:lnTo>
                <a:lnTo>
                  <a:pt x="38388" y="6603"/>
                </a:lnTo>
                <a:close/>
              </a:path>
              <a:path w="70484" h="47625">
                <a:moveTo>
                  <a:pt x="70330" y="6603"/>
                </a:moveTo>
                <a:lnTo>
                  <a:pt x="59341" y="6603"/>
                </a:lnTo>
                <a:lnTo>
                  <a:pt x="60366" y="7704"/>
                </a:lnTo>
                <a:lnTo>
                  <a:pt x="61538" y="9905"/>
                </a:lnTo>
                <a:lnTo>
                  <a:pt x="62564" y="11006"/>
                </a:lnTo>
                <a:lnTo>
                  <a:pt x="62564" y="47342"/>
                </a:lnTo>
                <a:lnTo>
                  <a:pt x="70330" y="47342"/>
                </a:lnTo>
                <a:lnTo>
                  <a:pt x="70330" y="6603"/>
                </a:lnTo>
                <a:close/>
              </a:path>
              <a:path w="70484" h="47625">
                <a:moveTo>
                  <a:pt x="33992" y="0"/>
                </a:moveTo>
                <a:lnTo>
                  <a:pt x="23003" y="0"/>
                </a:lnTo>
                <a:lnTo>
                  <a:pt x="17582" y="2201"/>
                </a:lnTo>
                <a:lnTo>
                  <a:pt x="14212" y="4402"/>
                </a:lnTo>
                <a:lnTo>
                  <a:pt x="12014" y="6603"/>
                </a:lnTo>
                <a:lnTo>
                  <a:pt x="10989" y="7704"/>
                </a:lnTo>
                <a:lnTo>
                  <a:pt x="7619" y="11006"/>
                </a:lnTo>
                <a:lnTo>
                  <a:pt x="16415" y="11006"/>
                </a:lnTo>
                <a:lnTo>
                  <a:pt x="20805" y="6603"/>
                </a:lnTo>
                <a:lnTo>
                  <a:pt x="38388" y="6603"/>
                </a:lnTo>
                <a:lnTo>
                  <a:pt x="38388" y="3301"/>
                </a:lnTo>
                <a:lnTo>
                  <a:pt x="33992" y="0"/>
                </a:lnTo>
                <a:close/>
              </a:path>
              <a:path w="70484" h="47625">
                <a:moveTo>
                  <a:pt x="65934" y="0"/>
                </a:moveTo>
                <a:lnTo>
                  <a:pt x="53773" y="0"/>
                </a:lnTo>
                <a:lnTo>
                  <a:pt x="48351" y="2201"/>
                </a:lnTo>
                <a:lnTo>
                  <a:pt x="44981" y="4402"/>
                </a:lnTo>
                <a:lnTo>
                  <a:pt x="42784" y="6603"/>
                </a:lnTo>
                <a:lnTo>
                  <a:pt x="41758" y="7704"/>
                </a:lnTo>
                <a:lnTo>
                  <a:pt x="38388" y="11006"/>
                </a:lnTo>
                <a:lnTo>
                  <a:pt x="47244" y="11006"/>
                </a:lnTo>
                <a:lnTo>
                  <a:pt x="48351" y="9905"/>
                </a:lnTo>
                <a:lnTo>
                  <a:pt x="52747" y="6603"/>
                </a:lnTo>
                <a:lnTo>
                  <a:pt x="70330" y="6603"/>
                </a:lnTo>
                <a:lnTo>
                  <a:pt x="70330" y="4402"/>
                </a:lnTo>
                <a:lnTo>
                  <a:pt x="659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9" name="bk object 119"/>
          <p:cNvSpPr/>
          <p:nvPr/>
        </p:nvSpPr>
        <p:spPr>
          <a:xfrm>
            <a:off x="9989388" y="2301632"/>
            <a:ext cx="60960" cy="50165"/>
          </a:xfrm>
          <a:custGeom>
            <a:avLst/>
            <a:gdLst/>
            <a:ahLst/>
            <a:cxnLst/>
            <a:rect l="l" t="t" r="r" b="b"/>
            <a:pathLst>
              <a:path w="45720" h="50164">
                <a:moveTo>
                  <a:pt x="21978" y="0"/>
                </a:moveTo>
                <a:lnTo>
                  <a:pt x="13475" y="1926"/>
                </a:lnTo>
                <a:lnTo>
                  <a:pt x="6483" y="7156"/>
                </a:lnTo>
                <a:lnTo>
                  <a:pt x="1744" y="14864"/>
                </a:lnTo>
                <a:lnTo>
                  <a:pt x="0" y="24228"/>
                </a:lnTo>
                <a:lnTo>
                  <a:pt x="1744" y="34220"/>
                </a:lnTo>
                <a:lnTo>
                  <a:pt x="6483" y="42251"/>
                </a:lnTo>
                <a:lnTo>
                  <a:pt x="13475" y="47600"/>
                </a:lnTo>
                <a:lnTo>
                  <a:pt x="21978" y="49543"/>
                </a:lnTo>
                <a:lnTo>
                  <a:pt x="31158" y="47600"/>
                </a:lnTo>
                <a:lnTo>
                  <a:pt x="38498" y="42251"/>
                </a:lnTo>
                <a:lnTo>
                  <a:pt x="38748" y="41839"/>
                </a:lnTo>
                <a:lnTo>
                  <a:pt x="14359" y="41839"/>
                </a:lnTo>
                <a:lnTo>
                  <a:pt x="7839" y="34220"/>
                </a:lnTo>
                <a:lnTo>
                  <a:pt x="7765" y="14308"/>
                </a:lnTo>
                <a:lnTo>
                  <a:pt x="14359" y="6603"/>
                </a:lnTo>
                <a:lnTo>
                  <a:pt x="37723" y="6603"/>
                </a:lnTo>
                <a:lnTo>
                  <a:pt x="31158" y="1926"/>
                </a:lnTo>
                <a:lnTo>
                  <a:pt x="21978" y="0"/>
                </a:lnTo>
                <a:close/>
              </a:path>
              <a:path w="45720" h="50164">
                <a:moveTo>
                  <a:pt x="37723" y="6603"/>
                </a:moveTo>
                <a:lnTo>
                  <a:pt x="30769" y="6603"/>
                </a:lnTo>
                <a:lnTo>
                  <a:pt x="36337" y="14308"/>
                </a:lnTo>
                <a:lnTo>
                  <a:pt x="36275" y="34220"/>
                </a:lnTo>
                <a:lnTo>
                  <a:pt x="30769" y="41839"/>
                </a:lnTo>
                <a:lnTo>
                  <a:pt x="38748" y="41839"/>
                </a:lnTo>
                <a:lnTo>
                  <a:pt x="43365" y="34220"/>
                </a:lnTo>
                <a:lnTo>
                  <a:pt x="45128" y="24228"/>
                </a:lnTo>
                <a:lnTo>
                  <a:pt x="43365" y="14864"/>
                </a:lnTo>
                <a:lnTo>
                  <a:pt x="38498" y="7156"/>
                </a:lnTo>
                <a:lnTo>
                  <a:pt x="37723" y="66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0" name="bk object 120"/>
          <p:cNvSpPr/>
          <p:nvPr/>
        </p:nvSpPr>
        <p:spPr>
          <a:xfrm>
            <a:off x="10058351" y="2289524"/>
            <a:ext cx="37253" cy="62230"/>
          </a:xfrm>
          <a:custGeom>
            <a:avLst/>
            <a:gdLst/>
            <a:ahLst/>
            <a:cxnLst/>
            <a:rect l="l" t="t" r="r" b="b"/>
            <a:pathLst>
              <a:path w="27940" h="62230">
                <a:moveTo>
                  <a:pt x="15384" y="19811"/>
                </a:moveTo>
                <a:lnTo>
                  <a:pt x="7619" y="19811"/>
                </a:lnTo>
                <a:lnTo>
                  <a:pt x="7619" y="57248"/>
                </a:lnTo>
                <a:lnTo>
                  <a:pt x="10989" y="61650"/>
                </a:lnTo>
                <a:lnTo>
                  <a:pt x="19780" y="61650"/>
                </a:lnTo>
                <a:lnTo>
                  <a:pt x="23003" y="59449"/>
                </a:lnTo>
                <a:lnTo>
                  <a:pt x="27399" y="55046"/>
                </a:lnTo>
                <a:lnTo>
                  <a:pt x="26849" y="53946"/>
                </a:lnTo>
                <a:lnTo>
                  <a:pt x="16410" y="53946"/>
                </a:lnTo>
                <a:lnTo>
                  <a:pt x="15384" y="52845"/>
                </a:lnTo>
                <a:lnTo>
                  <a:pt x="15384" y="19811"/>
                </a:lnTo>
                <a:close/>
              </a:path>
              <a:path w="27940" h="62230">
                <a:moveTo>
                  <a:pt x="25201" y="50644"/>
                </a:moveTo>
                <a:lnTo>
                  <a:pt x="21978" y="52845"/>
                </a:lnTo>
                <a:lnTo>
                  <a:pt x="19780" y="53946"/>
                </a:lnTo>
                <a:lnTo>
                  <a:pt x="26849" y="53946"/>
                </a:lnTo>
                <a:lnTo>
                  <a:pt x="25201" y="50644"/>
                </a:lnTo>
                <a:close/>
              </a:path>
              <a:path w="27940" h="62230">
                <a:moveTo>
                  <a:pt x="15384" y="0"/>
                </a:moveTo>
                <a:lnTo>
                  <a:pt x="7619" y="0"/>
                </a:lnTo>
                <a:lnTo>
                  <a:pt x="7619" y="13207"/>
                </a:lnTo>
                <a:lnTo>
                  <a:pt x="0" y="15409"/>
                </a:lnTo>
                <a:lnTo>
                  <a:pt x="0" y="19811"/>
                </a:lnTo>
                <a:lnTo>
                  <a:pt x="27399" y="19811"/>
                </a:lnTo>
                <a:lnTo>
                  <a:pt x="27399" y="13207"/>
                </a:lnTo>
                <a:lnTo>
                  <a:pt x="15384" y="13207"/>
                </a:lnTo>
                <a:lnTo>
                  <a:pt x="15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1" name="bk object 121"/>
          <p:cNvSpPr/>
          <p:nvPr/>
        </p:nvSpPr>
        <p:spPr>
          <a:xfrm>
            <a:off x="10108169" y="2275202"/>
            <a:ext cx="51647" cy="74295"/>
          </a:xfrm>
          <a:custGeom>
            <a:avLst/>
            <a:gdLst/>
            <a:ahLst/>
            <a:cxnLst/>
            <a:rect l="l" t="t" r="r" b="b"/>
            <a:pathLst>
              <a:path w="38734" h="74294">
                <a:moveTo>
                  <a:pt x="7619" y="0"/>
                </a:moveTo>
                <a:lnTo>
                  <a:pt x="0" y="0"/>
                </a:lnTo>
                <a:lnTo>
                  <a:pt x="0" y="73772"/>
                </a:lnTo>
                <a:lnTo>
                  <a:pt x="7619" y="73772"/>
                </a:lnTo>
                <a:lnTo>
                  <a:pt x="7619" y="46256"/>
                </a:lnTo>
                <a:lnTo>
                  <a:pt x="16415" y="37436"/>
                </a:lnTo>
                <a:lnTo>
                  <a:pt x="7619" y="37436"/>
                </a:lnTo>
                <a:lnTo>
                  <a:pt x="7619" y="0"/>
                </a:lnTo>
                <a:close/>
              </a:path>
              <a:path w="38734" h="74294">
                <a:moveTo>
                  <a:pt x="38388" y="33033"/>
                </a:moveTo>
                <a:lnTo>
                  <a:pt x="27399" y="33033"/>
                </a:lnTo>
                <a:lnTo>
                  <a:pt x="29597" y="34134"/>
                </a:lnTo>
                <a:lnTo>
                  <a:pt x="30769" y="36335"/>
                </a:lnTo>
                <a:lnTo>
                  <a:pt x="30769" y="73772"/>
                </a:lnTo>
                <a:lnTo>
                  <a:pt x="38388" y="73772"/>
                </a:lnTo>
                <a:lnTo>
                  <a:pt x="38388" y="33033"/>
                </a:lnTo>
                <a:close/>
              </a:path>
              <a:path w="38734" h="74294">
                <a:moveTo>
                  <a:pt x="35165" y="26430"/>
                </a:moveTo>
                <a:lnTo>
                  <a:pt x="21978" y="26430"/>
                </a:lnTo>
                <a:lnTo>
                  <a:pt x="17582" y="28631"/>
                </a:lnTo>
                <a:lnTo>
                  <a:pt x="14212" y="30832"/>
                </a:lnTo>
                <a:lnTo>
                  <a:pt x="12014" y="33033"/>
                </a:lnTo>
                <a:lnTo>
                  <a:pt x="10989" y="34134"/>
                </a:lnTo>
                <a:lnTo>
                  <a:pt x="7619" y="37436"/>
                </a:lnTo>
                <a:lnTo>
                  <a:pt x="16415" y="37436"/>
                </a:lnTo>
                <a:lnTo>
                  <a:pt x="20805" y="33033"/>
                </a:lnTo>
                <a:lnTo>
                  <a:pt x="38388" y="33033"/>
                </a:lnTo>
                <a:lnTo>
                  <a:pt x="38388" y="30832"/>
                </a:lnTo>
                <a:lnTo>
                  <a:pt x="35165" y="26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2" name="bk object 122"/>
          <p:cNvSpPr/>
          <p:nvPr/>
        </p:nvSpPr>
        <p:spPr>
          <a:xfrm>
            <a:off x="10176935" y="2301632"/>
            <a:ext cx="53340" cy="50165"/>
          </a:xfrm>
          <a:custGeom>
            <a:avLst/>
            <a:gdLst/>
            <a:ahLst/>
            <a:cxnLst/>
            <a:rect l="l" t="t" r="r" b="b"/>
            <a:pathLst>
              <a:path w="40004" h="50164">
                <a:moveTo>
                  <a:pt x="21978" y="0"/>
                </a:moveTo>
                <a:lnTo>
                  <a:pt x="12980" y="1771"/>
                </a:lnTo>
                <a:lnTo>
                  <a:pt x="6043" y="6743"/>
                </a:lnTo>
                <a:lnTo>
                  <a:pt x="1579" y="14400"/>
                </a:lnTo>
                <a:lnTo>
                  <a:pt x="0" y="24228"/>
                </a:lnTo>
                <a:lnTo>
                  <a:pt x="1579" y="34684"/>
                </a:lnTo>
                <a:lnTo>
                  <a:pt x="6043" y="42664"/>
                </a:lnTo>
                <a:lnTo>
                  <a:pt x="12980" y="47755"/>
                </a:lnTo>
                <a:lnTo>
                  <a:pt x="21978" y="49543"/>
                </a:lnTo>
                <a:lnTo>
                  <a:pt x="27545" y="49543"/>
                </a:lnTo>
                <a:lnTo>
                  <a:pt x="38535" y="44040"/>
                </a:lnTo>
                <a:lnTo>
                  <a:pt x="37460" y="41839"/>
                </a:lnTo>
                <a:lnTo>
                  <a:pt x="14359" y="41839"/>
                </a:lnTo>
                <a:lnTo>
                  <a:pt x="7765" y="35235"/>
                </a:lnTo>
                <a:lnTo>
                  <a:pt x="7765" y="24228"/>
                </a:lnTo>
                <a:lnTo>
                  <a:pt x="39707" y="24228"/>
                </a:lnTo>
                <a:lnTo>
                  <a:pt x="39707" y="19826"/>
                </a:lnTo>
                <a:lnTo>
                  <a:pt x="39545" y="18725"/>
                </a:lnTo>
                <a:lnTo>
                  <a:pt x="8791" y="18725"/>
                </a:lnTo>
                <a:lnTo>
                  <a:pt x="10989" y="11006"/>
                </a:lnTo>
                <a:lnTo>
                  <a:pt x="15384" y="7704"/>
                </a:lnTo>
                <a:lnTo>
                  <a:pt x="36322" y="7704"/>
                </a:lnTo>
                <a:lnTo>
                  <a:pt x="35018" y="5367"/>
                </a:lnTo>
                <a:lnTo>
                  <a:pt x="29446" y="1393"/>
                </a:lnTo>
                <a:lnTo>
                  <a:pt x="21978" y="0"/>
                </a:lnTo>
                <a:close/>
              </a:path>
              <a:path w="40004" h="50164">
                <a:moveTo>
                  <a:pt x="35311" y="37436"/>
                </a:moveTo>
                <a:lnTo>
                  <a:pt x="30915" y="40738"/>
                </a:lnTo>
                <a:lnTo>
                  <a:pt x="27545" y="41839"/>
                </a:lnTo>
                <a:lnTo>
                  <a:pt x="37460" y="41839"/>
                </a:lnTo>
                <a:lnTo>
                  <a:pt x="35311" y="37436"/>
                </a:lnTo>
                <a:close/>
              </a:path>
              <a:path w="40004" h="50164">
                <a:moveTo>
                  <a:pt x="36322" y="7704"/>
                </a:moveTo>
                <a:lnTo>
                  <a:pt x="27545" y="7704"/>
                </a:lnTo>
                <a:lnTo>
                  <a:pt x="31941" y="11006"/>
                </a:lnTo>
                <a:lnTo>
                  <a:pt x="31941" y="18725"/>
                </a:lnTo>
                <a:lnTo>
                  <a:pt x="39545" y="18725"/>
                </a:lnTo>
                <a:lnTo>
                  <a:pt x="38502" y="11614"/>
                </a:lnTo>
                <a:lnTo>
                  <a:pt x="36322" y="7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3" name="bk object 123"/>
          <p:cNvSpPr/>
          <p:nvPr/>
        </p:nvSpPr>
        <p:spPr>
          <a:xfrm>
            <a:off x="10247460" y="2301632"/>
            <a:ext cx="33867" cy="47625"/>
          </a:xfrm>
          <a:custGeom>
            <a:avLst/>
            <a:gdLst/>
            <a:ahLst/>
            <a:cxnLst/>
            <a:rect l="l" t="t" r="r" b="b"/>
            <a:pathLst>
              <a:path w="25400" h="47625">
                <a:moveTo>
                  <a:pt x="7619" y="1100"/>
                </a:moveTo>
                <a:lnTo>
                  <a:pt x="0" y="1100"/>
                </a:lnTo>
                <a:lnTo>
                  <a:pt x="0" y="47342"/>
                </a:lnTo>
                <a:lnTo>
                  <a:pt x="7619" y="47342"/>
                </a:lnTo>
                <a:lnTo>
                  <a:pt x="7619" y="19826"/>
                </a:lnTo>
                <a:lnTo>
                  <a:pt x="12014" y="12107"/>
                </a:lnTo>
                <a:lnTo>
                  <a:pt x="13699" y="9905"/>
                </a:lnTo>
                <a:lnTo>
                  <a:pt x="7619" y="9905"/>
                </a:lnTo>
                <a:lnTo>
                  <a:pt x="7619" y="1100"/>
                </a:lnTo>
                <a:close/>
              </a:path>
              <a:path w="25400" h="47625">
                <a:moveTo>
                  <a:pt x="20805" y="0"/>
                </a:moveTo>
                <a:lnTo>
                  <a:pt x="16410" y="0"/>
                </a:lnTo>
                <a:lnTo>
                  <a:pt x="13186" y="2201"/>
                </a:lnTo>
                <a:lnTo>
                  <a:pt x="7619" y="9905"/>
                </a:lnTo>
                <a:lnTo>
                  <a:pt x="13699" y="9905"/>
                </a:lnTo>
                <a:lnTo>
                  <a:pt x="15384" y="7704"/>
                </a:lnTo>
                <a:lnTo>
                  <a:pt x="23052" y="7704"/>
                </a:lnTo>
                <a:lnTo>
                  <a:pt x="25201" y="3301"/>
                </a:lnTo>
                <a:lnTo>
                  <a:pt x="23003" y="1100"/>
                </a:lnTo>
                <a:lnTo>
                  <a:pt x="20805" y="0"/>
                </a:lnTo>
                <a:close/>
              </a:path>
              <a:path w="25400" h="47625">
                <a:moveTo>
                  <a:pt x="23052" y="7704"/>
                </a:moveTo>
                <a:lnTo>
                  <a:pt x="19780" y="7704"/>
                </a:lnTo>
                <a:lnTo>
                  <a:pt x="19780" y="8805"/>
                </a:lnTo>
                <a:lnTo>
                  <a:pt x="21978" y="9905"/>
                </a:lnTo>
                <a:lnTo>
                  <a:pt x="23052" y="7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4" name="bk object 124"/>
          <p:cNvSpPr/>
          <p:nvPr/>
        </p:nvSpPr>
        <p:spPr>
          <a:xfrm>
            <a:off x="10288487" y="2301632"/>
            <a:ext cx="51647" cy="50165"/>
          </a:xfrm>
          <a:custGeom>
            <a:avLst/>
            <a:gdLst/>
            <a:ahLst/>
            <a:cxnLst/>
            <a:rect l="l" t="t" r="r" b="b"/>
            <a:pathLst>
              <a:path w="38734" h="50164">
                <a:moveTo>
                  <a:pt x="33992" y="5503"/>
                </a:moveTo>
                <a:lnTo>
                  <a:pt x="24175" y="5503"/>
                </a:lnTo>
                <a:lnTo>
                  <a:pt x="26373" y="7704"/>
                </a:lnTo>
                <a:lnTo>
                  <a:pt x="26373" y="19826"/>
                </a:lnTo>
                <a:lnTo>
                  <a:pt x="10989" y="24228"/>
                </a:lnTo>
                <a:lnTo>
                  <a:pt x="4395" y="25329"/>
                </a:lnTo>
                <a:lnTo>
                  <a:pt x="0" y="29732"/>
                </a:lnTo>
                <a:lnTo>
                  <a:pt x="0" y="44040"/>
                </a:lnTo>
                <a:lnTo>
                  <a:pt x="5421" y="49543"/>
                </a:lnTo>
                <a:lnTo>
                  <a:pt x="16410" y="49543"/>
                </a:lnTo>
                <a:lnTo>
                  <a:pt x="19780" y="48442"/>
                </a:lnTo>
                <a:lnTo>
                  <a:pt x="23003" y="46241"/>
                </a:lnTo>
                <a:lnTo>
                  <a:pt x="24175" y="45141"/>
                </a:lnTo>
                <a:lnTo>
                  <a:pt x="25201" y="45141"/>
                </a:lnTo>
                <a:lnTo>
                  <a:pt x="27399" y="42939"/>
                </a:lnTo>
                <a:lnTo>
                  <a:pt x="38388" y="42939"/>
                </a:lnTo>
                <a:lnTo>
                  <a:pt x="36190" y="41839"/>
                </a:lnTo>
                <a:lnTo>
                  <a:pt x="10989" y="41839"/>
                </a:lnTo>
                <a:lnTo>
                  <a:pt x="7619" y="39637"/>
                </a:lnTo>
                <a:lnTo>
                  <a:pt x="7619" y="34134"/>
                </a:lnTo>
                <a:lnTo>
                  <a:pt x="8791" y="33033"/>
                </a:lnTo>
                <a:lnTo>
                  <a:pt x="9816" y="30832"/>
                </a:lnTo>
                <a:lnTo>
                  <a:pt x="26373" y="26430"/>
                </a:lnTo>
                <a:lnTo>
                  <a:pt x="33992" y="26430"/>
                </a:lnTo>
                <a:lnTo>
                  <a:pt x="33992" y="5503"/>
                </a:lnTo>
                <a:close/>
              </a:path>
              <a:path w="38734" h="50164">
                <a:moveTo>
                  <a:pt x="38388" y="42939"/>
                </a:moveTo>
                <a:lnTo>
                  <a:pt x="27399" y="42939"/>
                </a:lnTo>
                <a:lnTo>
                  <a:pt x="27399" y="47342"/>
                </a:lnTo>
                <a:lnTo>
                  <a:pt x="29597" y="48442"/>
                </a:lnTo>
                <a:lnTo>
                  <a:pt x="36190" y="49543"/>
                </a:lnTo>
                <a:lnTo>
                  <a:pt x="38388" y="42939"/>
                </a:lnTo>
                <a:close/>
              </a:path>
              <a:path w="38734" h="50164">
                <a:moveTo>
                  <a:pt x="33992" y="26430"/>
                </a:moveTo>
                <a:lnTo>
                  <a:pt x="26373" y="26430"/>
                </a:lnTo>
                <a:lnTo>
                  <a:pt x="26373" y="36335"/>
                </a:lnTo>
                <a:lnTo>
                  <a:pt x="19780" y="40738"/>
                </a:lnTo>
                <a:lnTo>
                  <a:pt x="17582" y="41839"/>
                </a:lnTo>
                <a:lnTo>
                  <a:pt x="35165" y="41839"/>
                </a:lnTo>
                <a:lnTo>
                  <a:pt x="33992" y="40738"/>
                </a:lnTo>
                <a:lnTo>
                  <a:pt x="33992" y="26430"/>
                </a:lnTo>
                <a:close/>
              </a:path>
              <a:path w="38734" h="50164">
                <a:moveTo>
                  <a:pt x="28571" y="0"/>
                </a:moveTo>
                <a:lnTo>
                  <a:pt x="9816" y="0"/>
                </a:lnTo>
                <a:lnTo>
                  <a:pt x="3223" y="4402"/>
                </a:lnTo>
                <a:lnTo>
                  <a:pt x="3223" y="13207"/>
                </a:lnTo>
                <a:lnTo>
                  <a:pt x="10989" y="12107"/>
                </a:lnTo>
                <a:lnTo>
                  <a:pt x="10989" y="7704"/>
                </a:lnTo>
                <a:lnTo>
                  <a:pt x="13186" y="5503"/>
                </a:lnTo>
                <a:lnTo>
                  <a:pt x="33992" y="5503"/>
                </a:lnTo>
                <a:lnTo>
                  <a:pt x="33992" y="4402"/>
                </a:lnTo>
                <a:lnTo>
                  <a:pt x="285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5" name="bk object 125"/>
          <p:cNvSpPr/>
          <p:nvPr/>
        </p:nvSpPr>
        <p:spPr>
          <a:xfrm>
            <a:off x="10358816" y="2301632"/>
            <a:ext cx="55880" cy="73025"/>
          </a:xfrm>
          <a:custGeom>
            <a:avLst/>
            <a:gdLst/>
            <a:ahLst/>
            <a:cxnLst/>
            <a:rect l="l" t="t" r="r" b="b"/>
            <a:pathLst>
              <a:path w="41909" h="73025">
                <a:moveTo>
                  <a:pt x="7619" y="1100"/>
                </a:moveTo>
                <a:lnTo>
                  <a:pt x="0" y="1100"/>
                </a:lnTo>
                <a:lnTo>
                  <a:pt x="0" y="72671"/>
                </a:lnTo>
                <a:lnTo>
                  <a:pt x="7619" y="72671"/>
                </a:lnTo>
                <a:lnTo>
                  <a:pt x="7619" y="46241"/>
                </a:lnTo>
                <a:lnTo>
                  <a:pt x="29588" y="46241"/>
                </a:lnTo>
                <a:lnTo>
                  <a:pt x="35128" y="42114"/>
                </a:lnTo>
                <a:lnTo>
                  <a:pt x="35288" y="41839"/>
                </a:lnTo>
                <a:lnTo>
                  <a:pt x="13186" y="41839"/>
                </a:lnTo>
                <a:lnTo>
                  <a:pt x="9816" y="40738"/>
                </a:lnTo>
                <a:lnTo>
                  <a:pt x="8791" y="37436"/>
                </a:lnTo>
                <a:lnTo>
                  <a:pt x="7619" y="36335"/>
                </a:lnTo>
                <a:lnTo>
                  <a:pt x="7619" y="15409"/>
                </a:lnTo>
                <a:lnTo>
                  <a:pt x="9816" y="13207"/>
                </a:lnTo>
                <a:lnTo>
                  <a:pt x="10989" y="12107"/>
                </a:lnTo>
                <a:lnTo>
                  <a:pt x="12014" y="11006"/>
                </a:lnTo>
                <a:lnTo>
                  <a:pt x="15384" y="8805"/>
                </a:lnTo>
                <a:lnTo>
                  <a:pt x="18608" y="7704"/>
                </a:lnTo>
                <a:lnTo>
                  <a:pt x="7619" y="7704"/>
                </a:lnTo>
                <a:lnTo>
                  <a:pt x="7619" y="1100"/>
                </a:lnTo>
                <a:close/>
              </a:path>
              <a:path w="41909" h="73025">
                <a:moveTo>
                  <a:pt x="29588" y="46241"/>
                </a:moveTo>
                <a:lnTo>
                  <a:pt x="7619" y="46241"/>
                </a:lnTo>
                <a:lnTo>
                  <a:pt x="9816" y="48442"/>
                </a:lnTo>
                <a:lnTo>
                  <a:pt x="13186" y="49543"/>
                </a:lnTo>
                <a:lnTo>
                  <a:pt x="18608" y="49543"/>
                </a:lnTo>
                <a:lnTo>
                  <a:pt x="27788" y="47583"/>
                </a:lnTo>
                <a:lnTo>
                  <a:pt x="29588" y="46241"/>
                </a:lnTo>
                <a:close/>
              </a:path>
              <a:path w="41909" h="73025">
                <a:moveTo>
                  <a:pt x="23003" y="0"/>
                </a:moveTo>
                <a:lnTo>
                  <a:pt x="16410" y="0"/>
                </a:lnTo>
                <a:lnTo>
                  <a:pt x="10989" y="3301"/>
                </a:lnTo>
                <a:lnTo>
                  <a:pt x="7619" y="7704"/>
                </a:lnTo>
                <a:lnTo>
                  <a:pt x="28571" y="7704"/>
                </a:lnTo>
                <a:lnTo>
                  <a:pt x="33992" y="14308"/>
                </a:lnTo>
                <a:lnTo>
                  <a:pt x="33992" y="34134"/>
                </a:lnTo>
                <a:lnTo>
                  <a:pt x="27399" y="41839"/>
                </a:lnTo>
                <a:lnTo>
                  <a:pt x="35288" y="41839"/>
                </a:lnTo>
                <a:lnTo>
                  <a:pt x="39995" y="33756"/>
                </a:lnTo>
                <a:lnTo>
                  <a:pt x="41758" y="23128"/>
                </a:lnTo>
                <a:lnTo>
                  <a:pt x="40373" y="13936"/>
                </a:lnTo>
                <a:lnTo>
                  <a:pt x="36502" y="6605"/>
                </a:lnTo>
                <a:lnTo>
                  <a:pt x="30570" y="1754"/>
                </a:lnTo>
                <a:lnTo>
                  <a:pt x="23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6" name="bk object 126"/>
          <p:cNvSpPr/>
          <p:nvPr/>
        </p:nvSpPr>
        <p:spPr>
          <a:xfrm>
            <a:off x="10421723" y="2302733"/>
            <a:ext cx="53340" cy="73025"/>
          </a:xfrm>
          <a:custGeom>
            <a:avLst/>
            <a:gdLst/>
            <a:ahLst/>
            <a:cxnLst/>
            <a:rect l="l" t="t" r="r" b="b"/>
            <a:pathLst>
              <a:path w="40004" h="73025">
                <a:moveTo>
                  <a:pt x="8791" y="0"/>
                </a:moveTo>
                <a:lnTo>
                  <a:pt x="0" y="0"/>
                </a:lnTo>
                <a:lnTo>
                  <a:pt x="17582" y="41839"/>
                </a:lnTo>
                <a:lnTo>
                  <a:pt x="14359" y="48442"/>
                </a:lnTo>
                <a:lnTo>
                  <a:pt x="13186" y="51744"/>
                </a:lnTo>
                <a:lnTo>
                  <a:pt x="8791" y="60564"/>
                </a:lnTo>
                <a:lnTo>
                  <a:pt x="6593" y="62766"/>
                </a:lnTo>
                <a:lnTo>
                  <a:pt x="2197" y="68269"/>
                </a:lnTo>
                <a:lnTo>
                  <a:pt x="8791" y="72671"/>
                </a:lnTo>
                <a:lnTo>
                  <a:pt x="12161" y="68269"/>
                </a:lnTo>
                <a:lnTo>
                  <a:pt x="13186" y="66067"/>
                </a:lnTo>
                <a:lnTo>
                  <a:pt x="15384" y="62766"/>
                </a:lnTo>
                <a:lnTo>
                  <a:pt x="17582" y="58363"/>
                </a:lnTo>
                <a:lnTo>
                  <a:pt x="19780" y="55061"/>
                </a:lnTo>
                <a:lnTo>
                  <a:pt x="22124" y="49543"/>
                </a:lnTo>
                <a:lnTo>
                  <a:pt x="27983" y="33033"/>
                </a:lnTo>
                <a:lnTo>
                  <a:pt x="22124" y="33033"/>
                </a:lnTo>
                <a:lnTo>
                  <a:pt x="19780" y="28631"/>
                </a:lnTo>
                <a:lnTo>
                  <a:pt x="8791" y="0"/>
                </a:lnTo>
                <a:close/>
              </a:path>
              <a:path w="40004" h="73025">
                <a:moveTo>
                  <a:pt x="39707" y="0"/>
                </a:moveTo>
                <a:lnTo>
                  <a:pt x="31941" y="0"/>
                </a:lnTo>
                <a:lnTo>
                  <a:pt x="22124" y="28631"/>
                </a:lnTo>
                <a:lnTo>
                  <a:pt x="22124" y="33033"/>
                </a:lnTo>
                <a:lnTo>
                  <a:pt x="27983" y="33033"/>
                </a:lnTo>
                <a:lnTo>
                  <a:pt x="397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7" name="bk object 127"/>
          <p:cNvSpPr/>
          <p:nvPr/>
        </p:nvSpPr>
        <p:spPr>
          <a:xfrm>
            <a:off x="6965429" y="897068"/>
            <a:ext cx="2858347" cy="1346200"/>
          </a:xfrm>
          <a:custGeom>
            <a:avLst/>
            <a:gdLst/>
            <a:ahLst/>
            <a:cxnLst/>
            <a:rect l="l" t="t" r="r" b="b"/>
            <a:pathLst>
              <a:path w="2143759" h="1346200">
                <a:moveTo>
                  <a:pt x="1818296" y="1308099"/>
                </a:moveTo>
                <a:lnTo>
                  <a:pt x="1818296" y="1346199"/>
                </a:lnTo>
                <a:lnTo>
                  <a:pt x="1824889" y="1346199"/>
                </a:lnTo>
                <a:lnTo>
                  <a:pt x="1824889" y="1317624"/>
                </a:lnTo>
                <a:lnTo>
                  <a:pt x="1818296" y="1308099"/>
                </a:lnTo>
                <a:close/>
              </a:path>
              <a:path w="2143759" h="1346200">
                <a:moveTo>
                  <a:pt x="1824889" y="1317624"/>
                </a:moveTo>
                <a:lnTo>
                  <a:pt x="1824889" y="1346199"/>
                </a:lnTo>
                <a:lnTo>
                  <a:pt x="1835878" y="1346199"/>
                </a:lnTo>
                <a:lnTo>
                  <a:pt x="1827087" y="1333499"/>
                </a:lnTo>
                <a:lnTo>
                  <a:pt x="1835878" y="1333499"/>
                </a:lnTo>
                <a:lnTo>
                  <a:pt x="1835878" y="1320799"/>
                </a:lnTo>
                <a:lnTo>
                  <a:pt x="1827087" y="1320799"/>
                </a:lnTo>
                <a:lnTo>
                  <a:pt x="1824889" y="1317624"/>
                </a:lnTo>
                <a:close/>
              </a:path>
              <a:path w="2143759" h="1346200">
                <a:moveTo>
                  <a:pt x="1835878" y="1333499"/>
                </a:moveTo>
                <a:lnTo>
                  <a:pt x="1827087" y="1333499"/>
                </a:lnTo>
                <a:lnTo>
                  <a:pt x="1835878" y="1346199"/>
                </a:lnTo>
                <a:lnTo>
                  <a:pt x="1835878" y="1333499"/>
                </a:lnTo>
                <a:close/>
              </a:path>
              <a:path w="2143759" h="1346200">
                <a:moveTo>
                  <a:pt x="1842472" y="1295399"/>
                </a:moveTo>
                <a:lnTo>
                  <a:pt x="1827087" y="1295399"/>
                </a:lnTo>
                <a:lnTo>
                  <a:pt x="1835878" y="1308099"/>
                </a:lnTo>
                <a:lnTo>
                  <a:pt x="1835878" y="1346199"/>
                </a:lnTo>
                <a:lnTo>
                  <a:pt x="1842472" y="1346199"/>
                </a:lnTo>
                <a:lnTo>
                  <a:pt x="1842472" y="1295399"/>
                </a:lnTo>
                <a:close/>
              </a:path>
              <a:path w="2143759" h="1346200">
                <a:moveTo>
                  <a:pt x="1854633" y="1333499"/>
                </a:moveTo>
                <a:lnTo>
                  <a:pt x="1842472" y="1333499"/>
                </a:lnTo>
                <a:lnTo>
                  <a:pt x="1842472" y="1346199"/>
                </a:lnTo>
                <a:lnTo>
                  <a:pt x="1854633" y="1346199"/>
                </a:lnTo>
                <a:lnTo>
                  <a:pt x="1854633" y="1333499"/>
                </a:lnTo>
                <a:close/>
              </a:path>
              <a:path w="2143759" h="1346200">
                <a:moveTo>
                  <a:pt x="1872216" y="1295399"/>
                </a:moveTo>
                <a:lnTo>
                  <a:pt x="1854633" y="1295399"/>
                </a:lnTo>
                <a:lnTo>
                  <a:pt x="1854633" y="1346199"/>
                </a:lnTo>
                <a:lnTo>
                  <a:pt x="1872216" y="1346199"/>
                </a:lnTo>
                <a:lnTo>
                  <a:pt x="1872216" y="1295399"/>
                </a:lnTo>
                <a:close/>
              </a:path>
              <a:path w="2143759" h="1346200">
                <a:moveTo>
                  <a:pt x="1895366" y="1333499"/>
                </a:moveTo>
                <a:lnTo>
                  <a:pt x="1872216" y="1333499"/>
                </a:lnTo>
                <a:lnTo>
                  <a:pt x="1872216" y="1346199"/>
                </a:lnTo>
                <a:lnTo>
                  <a:pt x="1895366" y="1346199"/>
                </a:lnTo>
                <a:lnTo>
                  <a:pt x="1895366" y="1333499"/>
                </a:lnTo>
                <a:close/>
              </a:path>
              <a:path w="2143759" h="1346200">
                <a:moveTo>
                  <a:pt x="1906355" y="1295399"/>
                </a:moveTo>
                <a:lnTo>
                  <a:pt x="1895366" y="1295399"/>
                </a:lnTo>
                <a:lnTo>
                  <a:pt x="1895366" y="1346199"/>
                </a:lnTo>
                <a:lnTo>
                  <a:pt x="1906355" y="1346199"/>
                </a:lnTo>
                <a:lnTo>
                  <a:pt x="1906355" y="1295399"/>
                </a:lnTo>
                <a:close/>
              </a:path>
              <a:path w="2143759" h="1346200">
                <a:moveTo>
                  <a:pt x="1912948" y="1295399"/>
                </a:moveTo>
                <a:lnTo>
                  <a:pt x="1906355" y="1295399"/>
                </a:lnTo>
                <a:lnTo>
                  <a:pt x="1906355" y="1346199"/>
                </a:lnTo>
                <a:lnTo>
                  <a:pt x="1912948" y="1346199"/>
                </a:lnTo>
                <a:lnTo>
                  <a:pt x="1912948" y="1295399"/>
                </a:lnTo>
                <a:close/>
              </a:path>
              <a:path w="2143759" h="1346200">
                <a:moveTo>
                  <a:pt x="1913974" y="1295399"/>
                </a:moveTo>
                <a:lnTo>
                  <a:pt x="1912948" y="1295399"/>
                </a:lnTo>
                <a:lnTo>
                  <a:pt x="1912948" y="1346199"/>
                </a:lnTo>
                <a:lnTo>
                  <a:pt x="1913974" y="1346199"/>
                </a:lnTo>
                <a:lnTo>
                  <a:pt x="1913974" y="1295399"/>
                </a:lnTo>
                <a:close/>
              </a:path>
              <a:path w="2143759" h="1346200">
                <a:moveTo>
                  <a:pt x="1923937" y="1295399"/>
                </a:moveTo>
                <a:lnTo>
                  <a:pt x="1913974" y="1295399"/>
                </a:lnTo>
                <a:lnTo>
                  <a:pt x="1913974" y="1346199"/>
                </a:lnTo>
                <a:lnTo>
                  <a:pt x="1923937" y="1346199"/>
                </a:lnTo>
                <a:lnTo>
                  <a:pt x="1923937" y="1295399"/>
                </a:lnTo>
                <a:close/>
              </a:path>
              <a:path w="2143759" h="1346200">
                <a:moveTo>
                  <a:pt x="1931557" y="1295399"/>
                </a:moveTo>
                <a:lnTo>
                  <a:pt x="1923937" y="1295399"/>
                </a:lnTo>
                <a:lnTo>
                  <a:pt x="1923937" y="1346199"/>
                </a:lnTo>
                <a:lnTo>
                  <a:pt x="1931557" y="1346199"/>
                </a:lnTo>
                <a:lnTo>
                  <a:pt x="1931557" y="1295399"/>
                </a:lnTo>
                <a:close/>
              </a:path>
              <a:path w="2143759" h="1346200">
                <a:moveTo>
                  <a:pt x="1953535" y="1333499"/>
                </a:moveTo>
                <a:lnTo>
                  <a:pt x="1931557" y="1333499"/>
                </a:lnTo>
                <a:lnTo>
                  <a:pt x="1931557" y="1346199"/>
                </a:lnTo>
                <a:lnTo>
                  <a:pt x="1953535" y="1346199"/>
                </a:lnTo>
                <a:lnTo>
                  <a:pt x="1953535" y="1333499"/>
                </a:lnTo>
                <a:close/>
              </a:path>
              <a:path w="2143759" h="1346200">
                <a:moveTo>
                  <a:pt x="1961300" y="1295399"/>
                </a:moveTo>
                <a:lnTo>
                  <a:pt x="1953535" y="1295399"/>
                </a:lnTo>
                <a:lnTo>
                  <a:pt x="1953535" y="1346199"/>
                </a:lnTo>
                <a:lnTo>
                  <a:pt x="1961300" y="1346199"/>
                </a:lnTo>
                <a:lnTo>
                  <a:pt x="1961300" y="1295399"/>
                </a:lnTo>
                <a:close/>
              </a:path>
              <a:path w="2143759" h="1346200">
                <a:moveTo>
                  <a:pt x="1971117" y="1295399"/>
                </a:moveTo>
                <a:lnTo>
                  <a:pt x="1961300" y="1295399"/>
                </a:lnTo>
                <a:lnTo>
                  <a:pt x="1961300" y="1346199"/>
                </a:lnTo>
                <a:lnTo>
                  <a:pt x="1971117" y="1346199"/>
                </a:lnTo>
                <a:lnTo>
                  <a:pt x="1971117" y="1295399"/>
                </a:lnTo>
                <a:close/>
              </a:path>
              <a:path w="2143759" h="1346200">
                <a:moveTo>
                  <a:pt x="1978883" y="1295399"/>
                </a:moveTo>
                <a:lnTo>
                  <a:pt x="1971117" y="1295399"/>
                </a:lnTo>
                <a:lnTo>
                  <a:pt x="1971117" y="1346199"/>
                </a:lnTo>
                <a:lnTo>
                  <a:pt x="1978883" y="1346199"/>
                </a:lnTo>
                <a:lnTo>
                  <a:pt x="1978883" y="1295399"/>
                </a:lnTo>
                <a:close/>
              </a:path>
              <a:path w="2143759" h="1346200">
                <a:moveTo>
                  <a:pt x="2086576" y="1333499"/>
                </a:moveTo>
                <a:lnTo>
                  <a:pt x="1978883" y="1333499"/>
                </a:lnTo>
                <a:lnTo>
                  <a:pt x="1978883" y="1346199"/>
                </a:lnTo>
                <a:lnTo>
                  <a:pt x="2086576" y="1346199"/>
                </a:lnTo>
                <a:lnTo>
                  <a:pt x="2086576" y="1333499"/>
                </a:lnTo>
                <a:close/>
              </a:path>
              <a:path w="2143759" h="1346200">
                <a:moveTo>
                  <a:pt x="2097565" y="1295399"/>
                </a:moveTo>
                <a:lnTo>
                  <a:pt x="2086576" y="1295399"/>
                </a:lnTo>
                <a:lnTo>
                  <a:pt x="2086576" y="1346199"/>
                </a:lnTo>
                <a:lnTo>
                  <a:pt x="2097565" y="1346199"/>
                </a:lnTo>
                <a:lnTo>
                  <a:pt x="2097565" y="1295399"/>
                </a:lnTo>
                <a:close/>
              </a:path>
              <a:path w="2143759" h="1346200">
                <a:moveTo>
                  <a:pt x="2104158" y="1295399"/>
                </a:moveTo>
                <a:lnTo>
                  <a:pt x="2097565" y="1295399"/>
                </a:lnTo>
                <a:lnTo>
                  <a:pt x="2097565" y="1346199"/>
                </a:lnTo>
                <a:lnTo>
                  <a:pt x="2104158" y="1346199"/>
                </a:lnTo>
                <a:lnTo>
                  <a:pt x="2104158" y="1295399"/>
                </a:lnTo>
                <a:close/>
              </a:path>
              <a:path w="2143759" h="1346200">
                <a:moveTo>
                  <a:pt x="2115147" y="1295399"/>
                </a:moveTo>
                <a:lnTo>
                  <a:pt x="2104158" y="1295399"/>
                </a:lnTo>
                <a:lnTo>
                  <a:pt x="2104158" y="1346199"/>
                </a:lnTo>
                <a:lnTo>
                  <a:pt x="2115147" y="1346199"/>
                </a:lnTo>
                <a:lnTo>
                  <a:pt x="2115147" y="1295399"/>
                </a:lnTo>
                <a:close/>
              </a:path>
              <a:path w="2143759" h="1346200">
                <a:moveTo>
                  <a:pt x="2126136" y="1333499"/>
                </a:moveTo>
                <a:lnTo>
                  <a:pt x="2115147" y="1333499"/>
                </a:lnTo>
                <a:lnTo>
                  <a:pt x="2115147" y="1346199"/>
                </a:lnTo>
                <a:lnTo>
                  <a:pt x="2126136" y="1346199"/>
                </a:lnTo>
                <a:lnTo>
                  <a:pt x="2126136" y="1333499"/>
                </a:lnTo>
                <a:close/>
              </a:path>
              <a:path w="2143759" h="1346200">
                <a:moveTo>
                  <a:pt x="2143719" y="1295399"/>
                </a:moveTo>
                <a:lnTo>
                  <a:pt x="2126136" y="1295399"/>
                </a:lnTo>
                <a:lnTo>
                  <a:pt x="2126136" y="1346199"/>
                </a:lnTo>
                <a:lnTo>
                  <a:pt x="2134928" y="1346199"/>
                </a:lnTo>
                <a:lnTo>
                  <a:pt x="2134928" y="1333499"/>
                </a:lnTo>
                <a:lnTo>
                  <a:pt x="2143719" y="1333499"/>
                </a:lnTo>
                <a:lnTo>
                  <a:pt x="2143719" y="1295399"/>
                </a:lnTo>
                <a:close/>
              </a:path>
              <a:path w="2143759" h="1346200">
                <a:moveTo>
                  <a:pt x="2143719" y="1333499"/>
                </a:moveTo>
                <a:lnTo>
                  <a:pt x="2134928" y="1333499"/>
                </a:lnTo>
                <a:lnTo>
                  <a:pt x="2134928" y="1346199"/>
                </a:lnTo>
                <a:lnTo>
                  <a:pt x="2143719" y="1346199"/>
                </a:lnTo>
                <a:lnTo>
                  <a:pt x="2143719" y="1333499"/>
                </a:lnTo>
                <a:close/>
              </a:path>
              <a:path w="2143759" h="1346200">
                <a:moveTo>
                  <a:pt x="1674266" y="1257299"/>
                </a:moveTo>
                <a:lnTo>
                  <a:pt x="1671042" y="1257299"/>
                </a:lnTo>
                <a:lnTo>
                  <a:pt x="1671042" y="1308099"/>
                </a:lnTo>
                <a:lnTo>
                  <a:pt x="1679833" y="1320799"/>
                </a:lnTo>
                <a:lnTo>
                  <a:pt x="1818296" y="1320799"/>
                </a:lnTo>
                <a:lnTo>
                  <a:pt x="1818296" y="1308099"/>
                </a:lnTo>
                <a:lnTo>
                  <a:pt x="1674266" y="1308099"/>
                </a:lnTo>
                <a:lnTo>
                  <a:pt x="1674266" y="1257299"/>
                </a:lnTo>
                <a:close/>
              </a:path>
              <a:path w="2143759" h="1346200">
                <a:moveTo>
                  <a:pt x="1827087" y="1295399"/>
                </a:moveTo>
                <a:lnTo>
                  <a:pt x="1824889" y="1295399"/>
                </a:lnTo>
                <a:lnTo>
                  <a:pt x="1824889" y="1317624"/>
                </a:lnTo>
                <a:lnTo>
                  <a:pt x="1827087" y="1320799"/>
                </a:lnTo>
                <a:lnTo>
                  <a:pt x="1835878" y="1320799"/>
                </a:lnTo>
                <a:lnTo>
                  <a:pt x="1835878" y="1308099"/>
                </a:lnTo>
                <a:lnTo>
                  <a:pt x="1827087" y="1295399"/>
                </a:lnTo>
                <a:close/>
              </a:path>
              <a:path w="2143759" h="1346200">
                <a:moveTo>
                  <a:pt x="1824889" y="1295399"/>
                </a:moveTo>
                <a:lnTo>
                  <a:pt x="1809505" y="1295399"/>
                </a:lnTo>
                <a:lnTo>
                  <a:pt x="1809505" y="1308099"/>
                </a:lnTo>
                <a:lnTo>
                  <a:pt x="1818296" y="1308099"/>
                </a:lnTo>
                <a:lnTo>
                  <a:pt x="1824889" y="1317624"/>
                </a:lnTo>
                <a:lnTo>
                  <a:pt x="1824889" y="1295399"/>
                </a:lnTo>
                <a:close/>
              </a:path>
              <a:path w="2143759" h="1346200">
                <a:moveTo>
                  <a:pt x="1685255" y="1257299"/>
                </a:moveTo>
                <a:lnTo>
                  <a:pt x="1674266" y="1257299"/>
                </a:lnTo>
                <a:lnTo>
                  <a:pt x="1674266" y="1308099"/>
                </a:lnTo>
                <a:lnTo>
                  <a:pt x="1688625" y="1308099"/>
                </a:lnTo>
                <a:lnTo>
                  <a:pt x="1679833" y="1295399"/>
                </a:lnTo>
                <a:lnTo>
                  <a:pt x="1685255" y="1295399"/>
                </a:lnTo>
                <a:lnTo>
                  <a:pt x="1685255" y="1290531"/>
                </a:lnTo>
                <a:lnTo>
                  <a:pt x="1679833" y="1282699"/>
                </a:lnTo>
                <a:lnTo>
                  <a:pt x="1685255" y="1282699"/>
                </a:lnTo>
                <a:lnTo>
                  <a:pt x="1685255" y="1257299"/>
                </a:lnTo>
                <a:close/>
              </a:path>
              <a:path w="2143759" h="1346200">
                <a:moveTo>
                  <a:pt x="1685255" y="1290531"/>
                </a:moveTo>
                <a:lnTo>
                  <a:pt x="1685255" y="1295399"/>
                </a:lnTo>
                <a:lnTo>
                  <a:pt x="1679833" y="1295399"/>
                </a:lnTo>
                <a:lnTo>
                  <a:pt x="1688625" y="1308099"/>
                </a:lnTo>
                <a:lnTo>
                  <a:pt x="1688625" y="1295399"/>
                </a:lnTo>
                <a:lnTo>
                  <a:pt x="1685255" y="1290531"/>
                </a:lnTo>
                <a:close/>
              </a:path>
              <a:path w="2143759" h="1346200">
                <a:moveTo>
                  <a:pt x="1691848" y="1257299"/>
                </a:moveTo>
                <a:lnTo>
                  <a:pt x="1688625" y="1257299"/>
                </a:lnTo>
                <a:lnTo>
                  <a:pt x="1688625" y="1308099"/>
                </a:lnTo>
                <a:lnTo>
                  <a:pt x="1691848" y="1308099"/>
                </a:lnTo>
                <a:lnTo>
                  <a:pt x="1691848" y="1257299"/>
                </a:lnTo>
                <a:close/>
              </a:path>
              <a:path w="2143759" h="1346200">
                <a:moveTo>
                  <a:pt x="1718369" y="1295399"/>
                </a:moveTo>
                <a:lnTo>
                  <a:pt x="1691848" y="1295399"/>
                </a:lnTo>
                <a:lnTo>
                  <a:pt x="1691848" y="1308099"/>
                </a:lnTo>
                <a:lnTo>
                  <a:pt x="1718369" y="1308099"/>
                </a:lnTo>
                <a:lnTo>
                  <a:pt x="1718369" y="1295399"/>
                </a:lnTo>
                <a:close/>
              </a:path>
              <a:path w="2143759" h="1346200">
                <a:moveTo>
                  <a:pt x="1729358" y="1257299"/>
                </a:moveTo>
                <a:lnTo>
                  <a:pt x="1718369" y="1257299"/>
                </a:lnTo>
                <a:lnTo>
                  <a:pt x="1718369" y="1308099"/>
                </a:lnTo>
                <a:lnTo>
                  <a:pt x="1729358" y="1308099"/>
                </a:lnTo>
                <a:lnTo>
                  <a:pt x="1729358" y="1257299"/>
                </a:lnTo>
                <a:close/>
              </a:path>
              <a:path w="2143759" h="1346200">
                <a:moveTo>
                  <a:pt x="1735951" y="1257299"/>
                </a:moveTo>
                <a:lnTo>
                  <a:pt x="1729358" y="1257299"/>
                </a:lnTo>
                <a:lnTo>
                  <a:pt x="1729358" y="1308099"/>
                </a:lnTo>
                <a:lnTo>
                  <a:pt x="1735951" y="1308099"/>
                </a:lnTo>
                <a:lnTo>
                  <a:pt x="1735951" y="1257299"/>
                </a:lnTo>
                <a:close/>
              </a:path>
              <a:path w="2143759" h="1346200">
                <a:moveTo>
                  <a:pt x="1736977" y="1257299"/>
                </a:moveTo>
                <a:lnTo>
                  <a:pt x="1735951" y="1257299"/>
                </a:lnTo>
                <a:lnTo>
                  <a:pt x="1735951" y="1308099"/>
                </a:lnTo>
                <a:lnTo>
                  <a:pt x="1736977" y="1308099"/>
                </a:lnTo>
                <a:lnTo>
                  <a:pt x="1736977" y="1257299"/>
                </a:lnTo>
                <a:close/>
              </a:path>
              <a:path w="2143759" h="1346200">
                <a:moveTo>
                  <a:pt x="1744742" y="1257299"/>
                </a:moveTo>
                <a:lnTo>
                  <a:pt x="1736977" y="1257299"/>
                </a:lnTo>
                <a:lnTo>
                  <a:pt x="1736977" y="1308099"/>
                </a:lnTo>
                <a:lnTo>
                  <a:pt x="1744742" y="1308099"/>
                </a:lnTo>
                <a:lnTo>
                  <a:pt x="1744742" y="1257299"/>
                </a:lnTo>
                <a:close/>
              </a:path>
              <a:path w="2143759" h="1346200">
                <a:moveTo>
                  <a:pt x="1746940" y="1257299"/>
                </a:moveTo>
                <a:lnTo>
                  <a:pt x="1744742" y="1257299"/>
                </a:lnTo>
                <a:lnTo>
                  <a:pt x="1744742" y="1308099"/>
                </a:lnTo>
                <a:lnTo>
                  <a:pt x="1746940" y="1308099"/>
                </a:lnTo>
                <a:lnTo>
                  <a:pt x="1746940" y="1257299"/>
                </a:lnTo>
                <a:close/>
              </a:path>
              <a:path w="2143759" h="1346200">
                <a:moveTo>
                  <a:pt x="1754559" y="1257299"/>
                </a:moveTo>
                <a:lnTo>
                  <a:pt x="1746940" y="1257299"/>
                </a:lnTo>
                <a:lnTo>
                  <a:pt x="1746940" y="1308099"/>
                </a:lnTo>
                <a:lnTo>
                  <a:pt x="1754559" y="1308099"/>
                </a:lnTo>
                <a:lnTo>
                  <a:pt x="1754559" y="1257299"/>
                </a:lnTo>
                <a:close/>
              </a:path>
              <a:path w="2143759" h="1346200">
                <a:moveTo>
                  <a:pt x="1762325" y="1257299"/>
                </a:moveTo>
                <a:lnTo>
                  <a:pt x="1754559" y="1257299"/>
                </a:lnTo>
                <a:lnTo>
                  <a:pt x="1754559" y="1308099"/>
                </a:lnTo>
                <a:lnTo>
                  <a:pt x="1762325" y="1308099"/>
                </a:lnTo>
                <a:lnTo>
                  <a:pt x="1762325" y="1257299"/>
                </a:lnTo>
                <a:close/>
              </a:path>
              <a:path w="2143759" h="1346200">
                <a:moveTo>
                  <a:pt x="1769944" y="1295399"/>
                </a:moveTo>
                <a:lnTo>
                  <a:pt x="1762325" y="1295399"/>
                </a:lnTo>
                <a:lnTo>
                  <a:pt x="1762325" y="1308099"/>
                </a:lnTo>
                <a:lnTo>
                  <a:pt x="1769944" y="1308099"/>
                </a:lnTo>
                <a:lnTo>
                  <a:pt x="1769944" y="1295399"/>
                </a:lnTo>
                <a:close/>
              </a:path>
              <a:path w="2143759" h="1346200">
                <a:moveTo>
                  <a:pt x="1785329" y="1257299"/>
                </a:moveTo>
                <a:lnTo>
                  <a:pt x="1769944" y="1257299"/>
                </a:lnTo>
                <a:lnTo>
                  <a:pt x="1769944" y="1308099"/>
                </a:lnTo>
                <a:lnTo>
                  <a:pt x="1785329" y="1308099"/>
                </a:lnTo>
                <a:lnTo>
                  <a:pt x="1785329" y="1257299"/>
                </a:lnTo>
                <a:close/>
              </a:path>
              <a:path w="2143759" h="1346200">
                <a:moveTo>
                  <a:pt x="1787526" y="1257299"/>
                </a:moveTo>
                <a:lnTo>
                  <a:pt x="1785329" y="1257299"/>
                </a:lnTo>
                <a:lnTo>
                  <a:pt x="1785329" y="1308099"/>
                </a:lnTo>
                <a:lnTo>
                  <a:pt x="1787526" y="1308099"/>
                </a:lnTo>
                <a:lnTo>
                  <a:pt x="1787526" y="1257299"/>
                </a:lnTo>
                <a:close/>
              </a:path>
              <a:path w="2143759" h="1346200">
                <a:moveTo>
                  <a:pt x="1791922" y="1257299"/>
                </a:moveTo>
                <a:lnTo>
                  <a:pt x="1787526" y="1257299"/>
                </a:lnTo>
                <a:lnTo>
                  <a:pt x="1787526" y="1308099"/>
                </a:lnTo>
                <a:lnTo>
                  <a:pt x="1791922" y="1308099"/>
                </a:lnTo>
                <a:lnTo>
                  <a:pt x="1791922" y="1257299"/>
                </a:lnTo>
                <a:close/>
              </a:path>
              <a:path w="2143759" h="1346200">
                <a:moveTo>
                  <a:pt x="1802911" y="1257299"/>
                </a:moveTo>
                <a:lnTo>
                  <a:pt x="1791922" y="1257299"/>
                </a:lnTo>
                <a:lnTo>
                  <a:pt x="1791922" y="1308099"/>
                </a:lnTo>
                <a:lnTo>
                  <a:pt x="1802911" y="1308099"/>
                </a:lnTo>
                <a:lnTo>
                  <a:pt x="1802911" y="1257299"/>
                </a:lnTo>
                <a:close/>
              </a:path>
              <a:path w="2143759" h="1346200">
                <a:moveTo>
                  <a:pt x="1809505" y="1257299"/>
                </a:moveTo>
                <a:lnTo>
                  <a:pt x="1802911" y="1257299"/>
                </a:lnTo>
                <a:lnTo>
                  <a:pt x="1802911" y="1308099"/>
                </a:lnTo>
                <a:lnTo>
                  <a:pt x="1809505" y="1308099"/>
                </a:lnTo>
                <a:lnTo>
                  <a:pt x="1809505" y="1257299"/>
                </a:lnTo>
                <a:close/>
              </a:path>
              <a:path w="2143759" h="1346200">
                <a:moveTo>
                  <a:pt x="1516023" y="1269999"/>
                </a:moveTo>
                <a:lnTo>
                  <a:pt x="1516023" y="1295399"/>
                </a:lnTo>
                <a:lnTo>
                  <a:pt x="1533606" y="1295399"/>
                </a:lnTo>
                <a:lnTo>
                  <a:pt x="1516023" y="1269999"/>
                </a:lnTo>
                <a:close/>
              </a:path>
              <a:path w="2143759" h="1346200">
                <a:moveTo>
                  <a:pt x="1533606" y="1269999"/>
                </a:moveTo>
                <a:lnTo>
                  <a:pt x="1516023" y="1269999"/>
                </a:lnTo>
                <a:lnTo>
                  <a:pt x="1533606" y="1295399"/>
                </a:lnTo>
                <a:lnTo>
                  <a:pt x="1533606" y="1269999"/>
                </a:lnTo>
                <a:close/>
              </a:path>
              <a:path w="2143759" h="1346200">
                <a:moveTo>
                  <a:pt x="1534778" y="1282699"/>
                </a:moveTo>
                <a:lnTo>
                  <a:pt x="1533606" y="1282699"/>
                </a:lnTo>
                <a:lnTo>
                  <a:pt x="1533606" y="1295399"/>
                </a:lnTo>
                <a:lnTo>
                  <a:pt x="1534778" y="1295399"/>
                </a:lnTo>
                <a:lnTo>
                  <a:pt x="1534778" y="1282699"/>
                </a:lnTo>
                <a:close/>
              </a:path>
              <a:path w="2143759" h="1346200">
                <a:moveTo>
                  <a:pt x="1542397" y="1231899"/>
                </a:moveTo>
                <a:lnTo>
                  <a:pt x="1534778" y="1231899"/>
                </a:lnTo>
                <a:lnTo>
                  <a:pt x="1534778" y="1295399"/>
                </a:lnTo>
                <a:lnTo>
                  <a:pt x="1542397" y="1295399"/>
                </a:lnTo>
                <a:lnTo>
                  <a:pt x="1542397" y="1231899"/>
                </a:lnTo>
                <a:close/>
              </a:path>
              <a:path w="2143759" h="1346200">
                <a:moveTo>
                  <a:pt x="1550162" y="1231899"/>
                </a:moveTo>
                <a:lnTo>
                  <a:pt x="1542397" y="1231899"/>
                </a:lnTo>
                <a:lnTo>
                  <a:pt x="1542397" y="1295399"/>
                </a:lnTo>
                <a:lnTo>
                  <a:pt x="1550162" y="1295399"/>
                </a:lnTo>
                <a:lnTo>
                  <a:pt x="1550162" y="1231899"/>
                </a:lnTo>
                <a:close/>
              </a:path>
              <a:path w="2143759" h="1346200">
                <a:moveTo>
                  <a:pt x="1552360" y="1231899"/>
                </a:moveTo>
                <a:lnTo>
                  <a:pt x="1550162" y="1231899"/>
                </a:lnTo>
                <a:lnTo>
                  <a:pt x="1550162" y="1295399"/>
                </a:lnTo>
                <a:lnTo>
                  <a:pt x="1552360" y="1295399"/>
                </a:lnTo>
                <a:lnTo>
                  <a:pt x="1552360" y="1231899"/>
                </a:lnTo>
                <a:close/>
              </a:path>
              <a:path w="2143759" h="1346200">
                <a:moveTo>
                  <a:pt x="1559979" y="1231899"/>
                </a:moveTo>
                <a:lnTo>
                  <a:pt x="1552360" y="1231899"/>
                </a:lnTo>
                <a:lnTo>
                  <a:pt x="1552360" y="1295399"/>
                </a:lnTo>
                <a:lnTo>
                  <a:pt x="1559979" y="1295399"/>
                </a:lnTo>
                <a:lnTo>
                  <a:pt x="1559979" y="1231899"/>
                </a:lnTo>
                <a:close/>
              </a:path>
              <a:path w="2143759" h="1346200">
                <a:moveTo>
                  <a:pt x="1567745" y="1231899"/>
                </a:moveTo>
                <a:lnTo>
                  <a:pt x="1559979" y="1231899"/>
                </a:lnTo>
                <a:lnTo>
                  <a:pt x="1559979" y="1295399"/>
                </a:lnTo>
                <a:lnTo>
                  <a:pt x="1567745" y="1295399"/>
                </a:lnTo>
                <a:lnTo>
                  <a:pt x="1567745" y="1231899"/>
                </a:lnTo>
                <a:close/>
              </a:path>
              <a:path w="2143759" h="1346200">
                <a:moveTo>
                  <a:pt x="1600712" y="1282699"/>
                </a:moveTo>
                <a:lnTo>
                  <a:pt x="1567745" y="1282699"/>
                </a:lnTo>
                <a:lnTo>
                  <a:pt x="1567745" y="1295399"/>
                </a:lnTo>
                <a:lnTo>
                  <a:pt x="1600712" y="1295399"/>
                </a:lnTo>
                <a:lnTo>
                  <a:pt x="1600712" y="1282699"/>
                </a:lnTo>
                <a:close/>
              </a:path>
              <a:path w="2143759" h="1346200">
                <a:moveTo>
                  <a:pt x="1618295" y="1231899"/>
                </a:moveTo>
                <a:lnTo>
                  <a:pt x="1600712" y="1231899"/>
                </a:lnTo>
                <a:lnTo>
                  <a:pt x="1600712" y="1295399"/>
                </a:lnTo>
                <a:lnTo>
                  <a:pt x="1618295" y="1295399"/>
                </a:lnTo>
                <a:lnTo>
                  <a:pt x="1618295" y="1231899"/>
                </a:lnTo>
                <a:close/>
              </a:path>
              <a:path w="2143759" h="1346200">
                <a:moveTo>
                  <a:pt x="1627086" y="1282699"/>
                </a:moveTo>
                <a:lnTo>
                  <a:pt x="1618295" y="1282699"/>
                </a:lnTo>
                <a:lnTo>
                  <a:pt x="1618295" y="1295399"/>
                </a:lnTo>
                <a:lnTo>
                  <a:pt x="1627086" y="1295399"/>
                </a:lnTo>
                <a:lnTo>
                  <a:pt x="1627086" y="1282699"/>
                </a:lnTo>
                <a:close/>
              </a:path>
              <a:path w="2143759" h="1346200">
                <a:moveTo>
                  <a:pt x="1644668" y="1231899"/>
                </a:moveTo>
                <a:lnTo>
                  <a:pt x="1627086" y="1231899"/>
                </a:lnTo>
                <a:lnTo>
                  <a:pt x="1627086" y="1295399"/>
                </a:lnTo>
                <a:lnTo>
                  <a:pt x="1644668" y="1295399"/>
                </a:lnTo>
                <a:lnTo>
                  <a:pt x="1644668" y="1231899"/>
                </a:lnTo>
                <a:close/>
              </a:path>
              <a:path w="2143759" h="1346200">
                <a:moveTo>
                  <a:pt x="1667672" y="1282699"/>
                </a:moveTo>
                <a:lnTo>
                  <a:pt x="1644668" y="1282699"/>
                </a:lnTo>
                <a:lnTo>
                  <a:pt x="1644668" y="1295399"/>
                </a:lnTo>
                <a:lnTo>
                  <a:pt x="1667672" y="1295399"/>
                </a:lnTo>
                <a:lnTo>
                  <a:pt x="1667672" y="1282699"/>
                </a:lnTo>
                <a:close/>
              </a:path>
              <a:path w="2143759" h="1346200">
                <a:moveTo>
                  <a:pt x="1685255" y="1231899"/>
                </a:moveTo>
                <a:lnTo>
                  <a:pt x="1667672" y="1231899"/>
                </a:lnTo>
                <a:lnTo>
                  <a:pt x="1667672" y="1295399"/>
                </a:lnTo>
                <a:lnTo>
                  <a:pt x="1671042" y="1295399"/>
                </a:lnTo>
                <a:lnTo>
                  <a:pt x="1671042" y="1257299"/>
                </a:lnTo>
                <a:lnTo>
                  <a:pt x="1685255" y="1257299"/>
                </a:lnTo>
                <a:lnTo>
                  <a:pt x="1685255" y="1231899"/>
                </a:lnTo>
                <a:close/>
              </a:path>
              <a:path w="2143759" h="1346200">
                <a:moveTo>
                  <a:pt x="1688625" y="1257299"/>
                </a:moveTo>
                <a:lnTo>
                  <a:pt x="1685255" y="1257299"/>
                </a:lnTo>
                <a:lnTo>
                  <a:pt x="1685255" y="1290531"/>
                </a:lnTo>
                <a:lnTo>
                  <a:pt x="1688625" y="1295399"/>
                </a:lnTo>
                <a:lnTo>
                  <a:pt x="1688625" y="1257299"/>
                </a:lnTo>
                <a:close/>
              </a:path>
              <a:path w="2143759" h="1346200">
                <a:moveTo>
                  <a:pt x="1685255" y="1282699"/>
                </a:moveTo>
                <a:lnTo>
                  <a:pt x="1679833" y="1282699"/>
                </a:lnTo>
                <a:lnTo>
                  <a:pt x="1685255" y="1290531"/>
                </a:lnTo>
                <a:lnTo>
                  <a:pt x="1685255" y="1282699"/>
                </a:lnTo>
                <a:close/>
              </a:path>
              <a:path w="2143759" h="1346200">
                <a:moveTo>
                  <a:pt x="1490675" y="1257299"/>
                </a:moveTo>
                <a:lnTo>
                  <a:pt x="1490675" y="1269999"/>
                </a:lnTo>
                <a:lnTo>
                  <a:pt x="1499466" y="1282699"/>
                </a:lnTo>
                <a:lnTo>
                  <a:pt x="1516023" y="1282699"/>
                </a:lnTo>
                <a:lnTo>
                  <a:pt x="1516023" y="1269999"/>
                </a:lnTo>
                <a:lnTo>
                  <a:pt x="1498440" y="1269999"/>
                </a:lnTo>
                <a:lnTo>
                  <a:pt x="1498440" y="1268518"/>
                </a:lnTo>
                <a:lnTo>
                  <a:pt x="1490675" y="1257299"/>
                </a:lnTo>
                <a:close/>
              </a:path>
              <a:path w="2143759" h="1346200">
                <a:moveTo>
                  <a:pt x="1497268" y="1206499"/>
                </a:moveTo>
                <a:lnTo>
                  <a:pt x="1479686" y="1206499"/>
                </a:lnTo>
                <a:lnTo>
                  <a:pt x="1479686" y="1257299"/>
                </a:lnTo>
                <a:lnTo>
                  <a:pt x="1399539" y="1257299"/>
                </a:lnTo>
                <a:lnTo>
                  <a:pt x="1408330" y="1269999"/>
                </a:lnTo>
                <a:lnTo>
                  <a:pt x="1490675" y="1269999"/>
                </a:lnTo>
                <a:lnTo>
                  <a:pt x="1490675" y="1219199"/>
                </a:lnTo>
                <a:lnTo>
                  <a:pt x="1497268" y="1219199"/>
                </a:lnTo>
                <a:lnTo>
                  <a:pt x="1497268" y="1206499"/>
                </a:lnTo>
                <a:close/>
              </a:path>
              <a:path w="2143759" h="1346200">
                <a:moveTo>
                  <a:pt x="1498440" y="1268518"/>
                </a:moveTo>
                <a:lnTo>
                  <a:pt x="1498440" y="1269999"/>
                </a:lnTo>
                <a:lnTo>
                  <a:pt x="1499466" y="1269999"/>
                </a:lnTo>
                <a:lnTo>
                  <a:pt x="1498440" y="1268518"/>
                </a:lnTo>
                <a:close/>
              </a:path>
              <a:path w="2143759" h="1346200">
                <a:moveTo>
                  <a:pt x="1508257" y="1219199"/>
                </a:moveTo>
                <a:lnTo>
                  <a:pt x="1498440" y="1219199"/>
                </a:lnTo>
                <a:lnTo>
                  <a:pt x="1498440" y="1268518"/>
                </a:lnTo>
                <a:lnTo>
                  <a:pt x="1499466" y="1269999"/>
                </a:lnTo>
                <a:lnTo>
                  <a:pt x="1508257" y="1269999"/>
                </a:lnTo>
                <a:lnTo>
                  <a:pt x="1508257" y="1219199"/>
                </a:lnTo>
                <a:close/>
              </a:path>
              <a:path w="2143759" h="1346200">
                <a:moveTo>
                  <a:pt x="1516023" y="1219199"/>
                </a:moveTo>
                <a:lnTo>
                  <a:pt x="1508257" y="1219199"/>
                </a:lnTo>
                <a:lnTo>
                  <a:pt x="1508257" y="1269999"/>
                </a:lnTo>
                <a:lnTo>
                  <a:pt x="1516023" y="1269999"/>
                </a:lnTo>
                <a:lnTo>
                  <a:pt x="1516023" y="1219199"/>
                </a:lnTo>
                <a:close/>
              </a:path>
              <a:path w="2143759" h="1346200">
                <a:moveTo>
                  <a:pt x="1497268" y="1219199"/>
                </a:moveTo>
                <a:lnTo>
                  <a:pt x="1490675" y="1219199"/>
                </a:lnTo>
                <a:lnTo>
                  <a:pt x="1490675" y="1257299"/>
                </a:lnTo>
                <a:lnTo>
                  <a:pt x="1498440" y="1268518"/>
                </a:lnTo>
                <a:lnTo>
                  <a:pt x="1498440" y="1257299"/>
                </a:lnTo>
                <a:lnTo>
                  <a:pt x="1497268" y="1257299"/>
                </a:lnTo>
                <a:lnTo>
                  <a:pt x="1497268" y="1219199"/>
                </a:lnTo>
                <a:close/>
              </a:path>
              <a:path w="2143759" h="1346200">
                <a:moveTo>
                  <a:pt x="1391773" y="1255606"/>
                </a:moveTo>
                <a:lnTo>
                  <a:pt x="1391773" y="1257299"/>
                </a:lnTo>
                <a:lnTo>
                  <a:pt x="1392945" y="1257299"/>
                </a:lnTo>
                <a:lnTo>
                  <a:pt x="1391773" y="1255606"/>
                </a:lnTo>
                <a:close/>
              </a:path>
              <a:path w="2143759" h="1346200">
                <a:moveTo>
                  <a:pt x="1391773" y="1244599"/>
                </a:moveTo>
                <a:lnTo>
                  <a:pt x="1391773" y="1255606"/>
                </a:lnTo>
                <a:lnTo>
                  <a:pt x="1392945" y="1257299"/>
                </a:lnTo>
                <a:lnTo>
                  <a:pt x="1400564" y="1257299"/>
                </a:lnTo>
                <a:lnTo>
                  <a:pt x="1391773" y="1244599"/>
                </a:lnTo>
                <a:close/>
              </a:path>
              <a:path w="2143759" h="1346200">
                <a:moveTo>
                  <a:pt x="1400564" y="1244599"/>
                </a:moveTo>
                <a:lnTo>
                  <a:pt x="1391773" y="1244599"/>
                </a:lnTo>
                <a:lnTo>
                  <a:pt x="1400564" y="1257299"/>
                </a:lnTo>
                <a:lnTo>
                  <a:pt x="1402762" y="1257299"/>
                </a:lnTo>
                <a:lnTo>
                  <a:pt x="1402762" y="1247774"/>
                </a:lnTo>
                <a:lnTo>
                  <a:pt x="1400564" y="1244599"/>
                </a:lnTo>
                <a:close/>
              </a:path>
              <a:path w="2143759" h="1346200">
                <a:moveTo>
                  <a:pt x="1402762" y="1247774"/>
                </a:moveTo>
                <a:lnTo>
                  <a:pt x="1402762" y="1257299"/>
                </a:lnTo>
                <a:lnTo>
                  <a:pt x="1409356" y="1257299"/>
                </a:lnTo>
                <a:lnTo>
                  <a:pt x="1402762" y="1247774"/>
                </a:lnTo>
                <a:close/>
              </a:path>
              <a:path w="2143759" h="1346200">
                <a:moveTo>
                  <a:pt x="1402762" y="1235074"/>
                </a:moveTo>
                <a:lnTo>
                  <a:pt x="1402762" y="1247774"/>
                </a:lnTo>
                <a:lnTo>
                  <a:pt x="1409356" y="1257299"/>
                </a:lnTo>
                <a:lnTo>
                  <a:pt x="1409356" y="1246081"/>
                </a:lnTo>
                <a:lnTo>
                  <a:pt x="1408330" y="1244599"/>
                </a:lnTo>
                <a:lnTo>
                  <a:pt x="1404960" y="1244599"/>
                </a:lnTo>
                <a:lnTo>
                  <a:pt x="1404960" y="1238249"/>
                </a:lnTo>
                <a:lnTo>
                  <a:pt x="1402762" y="1235074"/>
                </a:lnTo>
                <a:close/>
              </a:path>
              <a:path w="2143759" h="1346200">
                <a:moveTo>
                  <a:pt x="1409356" y="1246081"/>
                </a:moveTo>
                <a:lnTo>
                  <a:pt x="1409356" y="1257299"/>
                </a:lnTo>
                <a:lnTo>
                  <a:pt x="1410528" y="1257299"/>
                </a:lnTo>
                <a:lnTo>
                  <a:pt x="1410528" y="1247774"/>
                </a:lnTo>
                <a:lnTo>
                  <a:pt x="1409356" y="1246081"/>
                </a:lnTo>
                <a:close/>
              </a:path>
              <a:path w="2143759" h="1346200">
                <a:moveTo>
                  <a:pt x="1410528" y="1247774"/>
                </a:moveTo>
                <a:lnTo>
                  <a:pt x="1410528" y="1257299"/>
                </a:lnTo>
                <a:lnTo>
                  <a:pt x="1413751" y="1257299"/>
                </a:lnTo>
                <a:lnTo>
                  <a:pt x="1413751" y="1252431"/>
                </a:lnTo>
                <a:lnTo>
                  <a:pt x="1410528" y="1247774"/>
                </a:lnTo>
                <a:close/>
              </a:path>
              <a:path w="2143759" h="1346200">
                <a:moveTo>
                  <a:pt x="1413751" y="1252431"/>
                </a:moveTo>
                <a:lnTo>
                  <a:pt x="1413751" y="1257299"/>
                </a:lnTo>
                <a:lnTo>
                  <a:pt x="1417121" y="1257299"/>
                </a:lnTo>
                <a:lnTo>
                  <a:pt x="1413751" y="1252431"/>
                </a:lnTo>
                <a:close/>
              </a:path>
              <a:path w="2143759" h="1346200">
                <a:moveTo>
                  <a:pt x="1417121" y="1206499"/>
                </a:moveTo>
                <a:lnTo>
                  <a:pt x="1413751" y="1206499"/>
                </a:lnTo>
                <a:lnTo>
                  <a:pt x="1413751" y="1252431"/>
                </a:lnTo>
                <a:lnTo>
                  <a:pt x="1417121" y="1257299"/>
                </a:lnTo>
                <a:lnTo>
                  <a:pt x="1417121" y="1206499"/>
                </a:lnTo>
                <a:close/>
              </a:path>
              <a:path w="2143759" h="1346200">
                <a:moveTo>
                  <a:pt x="1420345" y="1206499"/>
                </a:moveTo>
                <a:lnTo>
                  <a:pt x="1417121" y="1206499"/>
                </a:lnTo>
                <a:lnTo>
                  <a:pt x="1417121" y="1257299"/>
                </a:lnTo>
                <a:lnTo>
                  <a:pt x="1420345" y="1257299"/>
                </a:lnTo>
                <a:lnTo>
                  <a:pt x="1420345" y="1206499"/>
                </a:lnTo>
                <a:close/>
              </a:path>
              <a:path w="2143759" h="1346200">
                <a:moveTo>
                  <a:pt x="1428110" y="1206499"/>
                </a:moveTo>
                <a:lnTo>
                  <a:pt x="1420345" y="1206499"/>
                </a:lnTo>
                <a:lnTo>
                  <a:pt x="1420345" y="1257299"/>
                </a:lnTo>
                <a:lnTo>
                  <a:pt x="1428110" y="1257299"/>
                </a:lnTo>
                <a:lnTo>
                  <a:pt x="1428110" y="1206499"/>
                </a:lnTo>
                <a:close/>
              </a:path>
              <a:path w="2143759" h="1346200">
                <a:moveTo>
                  <a:pt x="1431334" y="1206499"/>
                </a:moveTo>
                <a:lnTo>
                  <a:pt x="1428110" y="1206499"/>
                </a:lnTo>
                <a:lnTo>
                  <a:pt x="1428110" y="1257299"/>
                </a:lnTo>
                <a:lnTo>
                  <a:pt x="1431334" y="1257299"/>
                </a:lnTo>
                <a:lnTo>
                  <a:pt x="1431334" y="1206499"/>
                </a:lnTo>
                <a:close/>
              </a:path>
              <a:path w="2143759" h="1346200">
                <a:moveTo>
                  <a:pt x="1434704" y="1206499"/>
                </a:moveTo>
                <a:lnTo>
                  <a:pt x="1431334" y="1206499"/>
                </a:lnTo>
                <a:lnTo>
                  <a:pt x="1431334" y="1257299"/>
                </a:lnTo>
                <a:lnTo>
                  <a:pt x="1434704" y="1257299"/>
                </a:lnTo>
                <a:lnTo>
                  <a:pt x="1434704" y="1206499"/>
                </a:lnTo>
                <a:close/>
              </a:path>
              <a:path w="2143759" h="1346200">
                <a:moveTo>
                  <a:pt x="1456682" y="1206499"/>
                </a:moveTo>
                <a:lnTo>
                  <a:pt x="1439099" y="1206499"/>
                </a:lnTo>
                <a:lnTo>
                  <a:pt x="1439099" y="1257299"/>
                </a:lnTo>
                <a:lnTo>
                  <a:pt x="1456682" y="1257299"/>
                </a:lnTo>
                <a:lnTo>
                  <a:pt x="1456682" y="1206499"/>
                </a:lnTo>
                <a:close/>
              </a:path>
              <a:path w="2143759" h="1346200">
                <a:moveTo>
                  <a:pt x="1475290" y="1206499"/>
                </a:moveTo>
                <a:lnTo>
                  <a:pt x="1457708" y="1206499"/>
                </a:lnTo>
                <a:lnTo>
                  <a:pt x="1457708" y="1257299"/>
                </a:lnTo>
                <a:lnTo>
                  <a:pt x="1475290" y="1257299"/>
                </a:lnTo>
                <a:lnTo>
                  <a:pt x="1475290" y="1206499"/>
                </a:lnTo>
                <a:close/>
              </a:path>
              <a:path w="2143759" h="1346200">
                <a:moveTo>
                  <a:pt x="1498440" y="1219199"/>
                </a:moveTo>
                <a:lnTo>
                  <a:pt x="1497268" y="1219199"/>
                </a:lnTo>
                <a:lnTo>
                  <a:pt x="1497268" y="1257299"/>
                </a:lnTo>
                <a:lnTo>
                  <a:pt x="1498440" y="1257299"/>
                </a:lnTo>
                <a:lnTo>
                  <a:pt x="1498440" y="1219199"/>
                </a:lnTo>
                <a:close/>
              </a:path>
              <a:path w="2143759" h="1346200">
                <a:moveTo>
                  <a:pt x="1384154" y="1231899"/>
                </a:moveTo>
                <a:lnTo>
                  <a:pt x="1384154" y="1244599"/>
                </a:lnTo>
                <a:lnTo>
                  <a:pt x="1391773" y="1255606"/>
                </a:lnTo>
                <a:lnTo>
                  <a:pt x="1391773" y="1244599"/>
                </a:lnTo>
                <a:lnTo>
                  <a:pt x="1387378" y="1244599"/>
                </a:lnTo>
                <a:lnTo>
                  <a:pt x="1387378" y="1236556"/>
                </a:lnTo>
                <a:lnTo>
                  <a:pt x="1384154" y="1231899"/>
                </a:lnTo>
                <a:close/>
              </a:path>
              <a:path w="2143759" h="1346200">
                <a:moveTo>
                  <a:pt x="1413751" y="1206499"/>
                </a:moveTo>
                <a:lnTo>
                  <a:pt x="1410528" y="1206499"/>
                </a:lnTo>
                <a:lnTo>
                  <a:pt x="1410528" y="1247774"/>
                </a:lnTo>
                <a:lnTo>
                  <a:pt x="1413751" y="1252431"/>
                </a:lnTo>
                <a:lnTo>
                  <a:pt x="1413751" y="1206499"/>
                </a:lnTo>
                <a:close/>
              </a:path>
              <a:path w="2143759" h="1346200">
                <a:moveTo>
                  <a:pt x="1401737" y="1233593"/>
                </a:moveTo>
                <a:lnTo>
                  <a:pt x="1401737" y="1244599"/>
                </a:lnTo>
                <a:lnTo>
                  <a:pt x="1400564" y="1244599"/>
                </a:lnTo>
                <a:lnTo>
                  <a:pt x="1402762" y="1247774"/>
                </a:lnTo>
                <a:lnTo>
                  <a:pt x="1402762" y="1235074"/>
                </a:lnTo>
                <a:lnTo>
                  <a:pt x="1401737" y="1233593"/>
                </a:lnTo>
                <a:close/>
              </a:path>
              <a:path w="2143759" h="1346200">
                <a:moveTo>
                  <a:pt x="1410528" y="1206499"/>
                </a:moveTo>
                <a:lnTo>
                  <a:pt x="1404960" y="1206499"/>
                </a:lnTo>
                <a:lnTo>
                  <a:pt x="1404960" y="1238249"/>
                </a:lnTo>
                <a:lnTo>
                  <a:pt x="1409356" y="1244599"/>
                </a:lnTo>
                <a:lnTo>
                  <a:pt x="1409356" y="1246081"/>
                </a:lnTo>
                <a:lnTo>
                  <a:pt x="1410528" y="1247774"/>
                </a:lnTo>
                <a:lnTo>
                  <a:pt x="1410528" y="1206499"/>
                </a:lnTo>
                <a:close/>
              </a:path>
              <a:path w="2143759" h="1346200">
                <a:moveTo>
                  <a:pt x="1404960" y="1238249"/>
                </a:moveTo>
                <a:lnTo>
                  <a:pt x="1404960" y="1244599"/>
                </a:lnTo>
                <a:lnTo>
                  <a:pt x="1408330" y="1244599"/>
                </a:lnTo>
                <a:lnTo>
                  <a:pt x="1409356" y="1246081"/>
                </a:lnTo>
                <a:lnTo>
                  <a:pt x="1409356" y="1244599"/>
                </a:lnTo>
                <a:lnTo>
                  <a:pt x="1404960" y="1238249"/>
                </a:lnTo>
                <a:close/>
              </a:path>
              <a:path w="2143759" h="1346200">
                <a:moveTo>
                  <a:pt x="1362176" y="1230418"/>
                </a:moveTo>
                <a:lnTo>
                  <a:pt x="1362176" y="1231899"/>
                </a:lnTo>
                <a:lnTo>
                  <a:pt x="1370967" y="1244599"/>
                </a:lnTo>
                <a:lnTo>
                  <a:pt x="1384154" y="1244599"/>
                </a:lnTo>
                <a:lnTo>
                  <a:pt x="1384154" y="1231899"/>
                </a:lnTo>
                <a:lnTo>
                  <a:pt x="1363202" y="1231899"/>
                </a:lnTo>
                <a:lnTo>
                  <a:pt x="1362176" y="1230418"/>
                </a:lnTo>
                <a:close/>
              </a:path>
              <a:path w="2143759" h="1346200">
                <a:moveTo>
                  <a:pt x="1387378" y="1236556"/>
                </a:moveTo>
                <a:lnTo>
                  <a:pt x="1387378" y="1244599"/>
                </a:lnTo>
                <a:lnTo>
                  <a:pt x="1392945" y="1244599"/>
                </a:lnTo>
                <a:lnTo>
                  <a:pt x="1387378" y="1236556"/>
                </a:lnTo>
                <a:close/>
              </a:path>
              <a:path w="2143759" h="1346200">
                <a:moveTo>
                  <a:pt x="1404960" y="1193799"/>
                </a:moveTo>
                <a:lnTo>
                  <a:pt x="1387378" y="1193799"/>
                </a:lnTo>
                <a:lnTo>
                  <a:pt x="1387378" y="1236556"/>
                </a:lnTo>
                <a:lnTo>
                  <a:pt x="1392945" y="1244599"/>
                </a:lnTo>
                <a:lnTo>
                  <a:pt x="1401737" y="1244599"/>
                </a:lnTo>
                <a:lnTo>
                  <a:pt x="1392945" y="1231899"/>
                </a:lnTo>
                <a:lnTo>
                  <a:pt x="1401737" y="1231899"/>
                </a:lnTo>
                <a:lnTo>
                  <a:pt x="1392945" y="1219199"/>
                </a:lnTo>
                <a:lnTo>
                  <a:pt x="1402762" y="1219199"/>
                </a:lnTo>
                <a:lnTo>
                  <a:pt x="1402762" y="1206499"/>
                </a:lnTo>
                <a:lnTo>
                  <a:pt x="1404960" y="1206499"/>
                </a:lnTo>
                <a:lnTo>
                  <a:pt x="1404960" y="1193799"/>
                </a:lnTo>
                <a:close/>
              </a:path>
              <a:path w="2143759" h="1346200">
                <a:moveTo>
                  <a:pt x="1400564" y="1231899"/>
                </a:moveTo>
                <a:lnTo>
                  <a:pt x="1392945" y="1231899"/>
                </a:lnTo>
                <a:lnTo>
                  <a:pt x="1401737" y="1244599"/>
                </a:lnTo>
                <a:lnTo>
                  <a:pt x="1401737" y="1233593"/>
                </a:lnTo>
                <a:lnTo>
                  <a:pt x="1400564" y="1231899"/>
                </a:lnTo>
                <a:close/>
              </a:path>
              <a:path w="2143759" h="1346200">
                <a:moveTo>
                  <a:pt x="1404960" y="1206499"/>
                </a:moveTo>
                <a:lnTo>
                  <a:pt x="1402762" y="1206499"/>
                </a:lnTo>
                <a:lnTo>
                  <a:pt x="1402762" y="1235074"/>
                </a:lnTo>
                <a:lnTo>
                  <a:pt x="1404960" y="1238249"/>
                </a:lnTo>
                <a:lnTo>
                  <a:pt x="1404960" y="1206499"/>
                </a:lnTo>
                <a:close/>
              </a:path>
              <a:path w="2143759" h="1346200">
                <a:moveTo>
                  <a:pt x="1387378" y="1181099"/>
                </a:moveTo>
                <a:lnTo>
                  <a:pt x="1376388" y="1181099"/>
                </a:lnTo>
                <a:lnTo>
                  <a:pt x="1376388" y="1214331"/>
                </a:lnTo>
                <a:lnTo>
                  <a:pt x="1379758" y="1219199"/>
                </a:lnTo>
                <a:lnTo>
                  <a:pt x="1379758" y="1231899"/>
                </a:lnTo>
                <a:lnTo>
                  <a:pt x="1384154" y="1231899"/>
                </a:lnTo>
                <a:lnTo>
                  <a:pt x="1387378" y="1236556"/>
                </a:lnTo>
                <a:lnTo>
                  <a:pt x="1387378" y="1181099"/>
                </a:lnTo>
                <a:close/>
              </a:path>
              <a:path w="2143759" h="1346200">
                <a:moveTo>
                  <a:pt x="1402762" y="1219199"/>
                </a:moveTo>
                <a:lnTo>
                  <a:pt x="1392945" y="1219199"/>
                </a:lnTo>
                <a:lnTo>
                  <a:pt x="1401737" y="1231899"/>
                </a:lnTo>
                <a:lnTo>
                  <a:pt x="1401737" y="1233593"/>
                </a:lnTo>
                <a:lnTo>
                  <a:pt x="1402762" y="1235074"/>
                </a:lnTo>
                <a:lnTo>
                  <a:pt x="1402762" y="1219199"/>
                </a:lnTo>
                <a:close/>
              </a:path>
              <a:path w="2143759" h="1346200">
                <a:moveTo>
                  <a:pt x="1401737" y="1231899"/>
                </a:moveTo>
                <a:lnTo>
                  <a:pt x="1400564" y="1231899"/>
                </a:lnTo>
                <a:lnTo>
                  <a:pt x="1401737" y="1233593"/>
                </a:lnTo>
                <a:lnTo>
                  <a:pt x="1401737" y="1231899"/>
                </a:lnTo>
                <a:close/>
              </a:path>
              <a:path w="2143759" h="1346200">
                <a:moveTo>
                  <a:pt x="1362176" y="1219199"/>
                </a:moveTo>
                <a:lnTo>
                  <a:pt x="1362176" y="1230418"/>
                </a:lnTo>
                <a:lnTo>
                  <a:pt x="1363202" y="1231899"/>
                </a:lnTo>
                <a:lnTo>
                  <a:pt x="1369795" y="1231899"/>
                </a:lnTo>
                <a:lnTo>
                  <a:pt x="1369795" y="1230206"/>
                </a:lnTo>
                <a:lnTo>
                  <a:pt x="1362176" y="1219199"/>
                </a:lnTo>
                <a:close/>
              </a:path>
              <a:path w="2143759" h="1346200">
                <a:moveTo>
                  <a:pt x="1369795" y="1230206"/>
                </a:moveTo>
                <a:lnTo>
                  <a:pt x="1369795" y="1231899"/>
                </a:lnTo>
                <a:lnTo>
                  <a:pt x="1370967" y="1231899"/>
                </a:lnTo>
                <a:lnTo>
                  <a:pt x="1369795" y="1230206"/>
                </a:lnTo>
                <a:close/>
              </a:path>
              <a:path w="2143759" h="1346200">
                <a:moveTo>
                  <a:pt x="1369795" y="1216024"/>
                </a:moveTo>
                <a:lnTo>
                  <a:pt x="1369795" y="1230206"/>
                </a:lnTo>
                <a:lnTo>
                  <a:pt x="1370967" y="1231899"/>
                </a:lnTo>
                <a:lnTo>
                  <a:pt x="1379758" y="1231899"/>
                </a:lnTo>
                <a:lnTo>
                  <a:pt x="1370967" y="1219199"/>
                </a:lnTo>
                <a:lnTo>
                  <a:pt x="1371993" y="1219199"/>
                </a:lnTo>
                <a:lnTo>
                  <a:pt x="1369795" y="1216024"/>
                </a:lnTo>
                <a:close/>
              </a:path>
              <a:path w="2143759" h="1346200">
                <a:moveTo>
                  <a:pt x="1376388" y="1214331"/>
                </a:moveTo>
                <a:lnTo>
                  <a:pt x="1376388" y="1219199"/>
                </a:lnTo>
                <a:lnTo>
                  <a:pt x="1370967" y="1219199"/>
                </a:lnTo>
                <a:lnTo>
                  <a:pt x="1379758" y="1231899"/>
                </a:lnTo>
                <a:lnTo>
                  <a:pt x="1379758" y="1219199"/>
                </a:lnTo>
                <a:lnTo>
                  <a:pt x="1376388" y="1214331"/>
                </a:lnTo>
                <a:close/>
              </a:path>
              <a:path w="2143759" h="1346200">
                <a:moveTo>
                  <a:pt x="1354410" y="1206499"/>
                </a:moveTo>
                <a:lnTo>
                  <a:pt x="1354410" y="1219199"/>
                </a:lnTo>
                <a:lnTo>
                  <a:pt x="1362176" y="1230418"/>
                </a:lnTo>
                <a:lnTo>
                  <a:pt x="1362176" y="1219199"/>
                </a:lnTo>
                <a:lnTo>
                  <a:pt x="1358806" y="1219199"/>
                </a:lnTo>
                <a:lnTo>
                  <a:pt x="1358806" y="1212849"/>
                </a:lnTo>
                <a:lnTo>
                  <a:pt x="1354410" y="1206499"/>
                </a:lnTo>
                <a:close/>
              </a:path>
              <a:path w="2143759" h="1346200">
                <a:moveTo>
                  <a:pt x="1365399" y="1168399"/>
                </a:moveTo>
                <a:lnTo>
                  <a:pt x="1358806" y="1168399"/>
                </a:lnTo>
                <a:lnTo>
                  <a:pt x="1358806" y="1212849"/>
                </a:lnTo>
                <a:lnTo>
                  <a:pt x="1363202" y="1219199"/>
                </a:lnTo>
                <a:lnTo>
                  <a:pt x="1362176" y="1219199"/>
                </a:lnTo>
                <a:lnTo>
                  <a:pt x="1369795" y="1230206"/>
                </a:lnTo>
                <a:lnTo>
                  <a:pt x="1369795" y="1216024"/>
                </a:lnTo>
                <a:lnTo>
                  <a:pt x="1363202" y="1206499"/>
                </a:lnTo>
                <a:lnTo>
                  <a:pt x="1365399" y="1206499"/>
                </a:lnTo>
                <a:lnTo>
                  <a:pt x="1365399" y="1168399"/>
                </a:lnTo>
                <a:close/>
              </a:path>
              <a:path w="2143759" h="1346200">
                <a:moveTo>
                  <a:pt x="1310454" y="1198668"/>
                </a:moveTo>
                <a:lnTo>
                  <a:pt x="1310454" y="1206499"/>
                </a:lnTo>
                <a:lnTo>
                  <a:pt x="1319245" y="1219199"/>
                </a:lnTo>
                <a:lnTo>
                  <a:pt x="1354410" y="1219199"/>
                </a:lnTo>
                <a:lnTo>
                  <a:pt x="1354410" y="1206499"/>
                </a:lnTo>
                <a:lnTo>
                  <a:pt x="1314850" y="1206499"/>
                </a:lnTo>
                <a:lnTo>
                  <a:pt x="1314850" y="1205018"/>
                </a:lnTo>
                <a:lnTo>
                  <a:pt x="1310454" y="1198668"/>
                </a:lnTo>
                <a:close/>
              </a:path>
              <a:path w="2143759" h="1346200">
                <a:moveTo>
                  <a:pt x="1358806" y="1212849"/>
                </a:moveTo>
                <a:lnTo>
                  <a:pt x="1358806" y="1219199"/>
                </a:lnTo>
                <a:lnTo>
                  <a:pt x="1363202" y="1219199"/>
                </a:lnTo>
                <a:lnTo>
                  <a:pt x="1358806" y="1212849"/>
                </a:lnTo>
                <a:close/>
              </a:path>
              <a:path w="2143759" h="1346200">
                <a:moveTo>
                  <a:pt x="1376388" y="1181099"/>
                </a:moveTo>
                <a:lnTo>
                  <a:pt x="1369795" y="1181099"/>
                </a:lnTo>
                <a:lnTo>
                  <a:pt x="1369795" y="1216024"/>
                </a:lnTo>
                <a:lnTo>
                  <a:pt x="1371993" y="1219199"/>
                </a:lnTo>
                <a:lnTo>
                  <a:pt x="1371993" y="1207981"/>
                </a:lnTo>
                <a:lnTo>
                  <a:pt x="1370967" y="1206499"/>
                </a:lnTo>
                <a:lnTo>
                  <a:pt x="1376388" y="1206499"/>
                </a:lnTo>
                <a:lnTo>
                  <a:pt x="1376388" y="1181099"/>
                </a:lnTo>
                <a:close/>
              </a:path>
              <a:path w="2143759" h="1346200">
                <a:moveTo>
                  <a:pt x="1371993" y="1207981"/>
                </a:moveTo>
                <a:lnTo>
                  <a:pt x="1371993" y="1219199"/>
                </a:lnTo>
                <a:lnTo>
                  <a:pt x="1376388" y="1219199"/>
                </a:lnTo>
                <a:lnTo>
                  <a:pt x="1376388" y="1214331"/>
                </a:lnTo>
                <a:lnTo>
                  <a:pt x="1371993" y="1207981"/>
                </a:lnTo>
                <a:close/>
              </a:path>
              <a:path w="2143759" h="1346200">
                <a:moveTo>
                  <a:pt x="1376388" y="1168399"/>
                </a:moveTo>
                <a:lnTo>
                  <a:pt x="1365399" y="1168399"/>
                </a:lnTo>
                <a:lnTo>
                  <a:pt x="1365399" y="1206499"/>
                </a:lnTo>
                <a:lnTo>
                  <a:pt x="1363202" y="1206499"/>
                </a:lnTo>
                <a:lnTo>
                  <a:pt x="1369795" y="1216024"/>
                </a:lnTo>
                <a:lnTo>
                  <a:pt x="1369795" y="1181099"/>
                </a:lnTo>
                <a:lnTo>
                  <a:pt x="1376388" y="1181099"/>
                </a:lnTo>
                <a:lnTo>
                  <a:pt x="1376388" y="1168399"/>
                </a:lnTo>
                <a:close/>
              </a:path>
              <a:path w="2143759" h="1346200">
                <a:moveTo>
                  <a:pt x="1376388" y="1206499"/>
                </a:moveTo>
                <a:lnTo>
                  <a:pt x="1371993" y="1206499"/>
                </a:lnTo>
                <a:lnTo>
                  <a:pt x="1371993" y="1207981"/>
                </a:lnTo>
                <a:lnTo>
                  <a:pt x="1376388" y="1214331"/>
                </a:lnTo>
                <a:lnTo>
                  <a:pt x="1376388" y="1206499"/>
                </a:lnTo>
                <a:close/>
              </a:path>
              <a:path w="2143759" h="1346200">
                <a:moveTo>
                  <a:pt x="1365399" y="1155699"/>
                </a:moveTo>
                <a:lnTo>
                  <a:pt x="1357780" y="1155699"/>
                </a:lnTo>
                <a:lnTo>
                  <a:pt x="1357780" y="1206499"/>
                </a:lnTo>
                <a:lnTo>
                  <a:pt x="1354410" y="1206499"/>
                </a:lnTo>
                <a:lnTo>
                  <a:pt x="1358806" y="1212849"/>
                </a:lnTo>
                <a:lnTo>
                  <a:pt x="1358806" y="1168399"/>
                </a:lnTo>
                <a:lnTo>
                  <a:pt x="1365399" y="1168399"/>
                </a:lnTo>
                <a:lnTo>
                  <a:pt x="1365399" y="1155699"/>
                </a:lnTo>
                <a:close/>
              </a:path>
              <a:path w="2143759" h="1346200">
                <a:moveTo>
                  <a:pt x="1371993" y="1206499"/>
                </a:moveTo>
                <a:lnTo>
                  <a:pt x="1370967" y="1206499"/>
                </a:lnTo>
                <a:lnTo>
                  <a:pt x="1371993" y="1207981"/>
                </a:lnTo>
                <a:lnTo>
                  <a:pt x="1371993" y="1206499"/>
                </a:lnTo>
                <a:close/>
              </a:path>
              <a:path w="2143759" h="1346200">
                <a:moveTo>
                  <a:pt x="1255509" y="1181099"/>
                </a:moveTo>
                <a:lnTo>
                  <a:pt x="1255509" y="1193799"/>
                </a:lnTo>
                <a:lnTo>
                  <a:pt x="1264300" y="1206499"/>
                </a:lnTo>
                <a:lnTo>
                  <a:pt x="1307084" y="1206499"/>
                </a:lnTo>
                <a:lnTo>
                  <a:pt x="1307084" y="1193799"/>
                </a:lnTo>
                <a:lnTo>
                  <a:pt x="1264300" y="1193799"/>
                </a:lnTo>
                <a:lnTo>
                  <a:pt x="1255509" y="1181099"/>
                </a:lnTo>
                <a:close/>
              </a:path>
              <a:path w="2143759" h="1346200">
                <a:moveTo>
                  <a:pt x="1307084" y="1193799"/>
                </a:moveTo>
                <a:lnTo>
                  <a:pt x="1307084" y="1206499"/>
                </a:lnTo>
                <a:lnTo>
                  <a:pt x="1310454" y="1206499"/>
                </a:lnTo>
                <a:lnTo>
                  <a:pt x="1310454" y="1198668"/>
                </a:lnTo>
                <a:lnTo>
                  <a:pt x="1307084" y="1193799"/>
                </a:lnTo>
                <a:close/>
              </a:path>
              <a:path w="2143759" h="1346200">
                <a:moveTo>
                  <a:pt x="1314850" y="1205018"/>
                </a:moveTo>
                <a:lnTo>
                  <a:pt x="1314850" y="1206499"/>
                </a:lnTo>
                <a:lnTo>
                  <a:pt x="1315875" y="1206499"/>
                </a:lnTo>
                <a:lnTo>
                  <a:pt x="1314850" y="1205018"/>
                </a:lnTo>
                <a:close/>
              </a:path>
              <a:path w="2143759" h="1346200">
                <a:moveTo>
                  <a:pt x="1328037" y="1155699"/>
                </a:moveTo>
                <a:lnTo>
                  <a:pt x="1314850" y="1155699"/>
                </a:lnTo>
                <a:lnTo>
                  <a:pt x="1314850" y="1205018"/>
                </a:lnTo>
                <a:lnTo>
                  <a:pt x="1315875" y="1206499"/>
                </a:lnTo>
                <a:lnTo>
                  <a:pt x="1324667" y="1206499"/>
                </a:lnTo>
                <a:lnTo>
                  <a:pt x="1315875" y="1193799"/>
                </a:lnTo>
                <a:lnTo>
                  <a:pt x="1324667" y="1193799"/>
                </a:lnTo>
                <a:lnTo>
                  <a:pt x="1315875" y="1181099"/>
                </a:lnTo>
                <a:lnTo>
                  <a:pt x="1328037" y="1181099"/>
                </a:lnTo>
                <a:lnTo>
                  <a:pt x="1328037" y="1155699"/>
                </a:lnTo>
                <a:close/>
              </a:path>
              <a:path w="2143759" h="1346200">
                <a:moveTo>
                  <a:pt x="1319245" y="1193799"/>
                </a:moveTo>
                <a:lnTo>
                  <a:pt x="1315875" y="1193799"/>
                </a:lnTo>
                <a:lnTo>
                  <a:pt x="1324667" y="1206499"/>
                </a:lnTo>
                <a:lnTo>
                  <a:pt x="1324667" y="1201631"/>
                </a:lnTo>
                <a:lnTo>
                  <a:pt x="1319245" y="1193799"/>
                </a:lnTo>
                <a:close/>
              </a:path>
              <a:path w="2143759" h="1346200">
                <a:moveTo>
                  <a:pt x="1324667" y="1201631"/>
                </a:moveTo>
                <a:lnTo>
                  <a:pt x="1324667" y="1206499"/>
                </a:lnTo>
                <a:lnTo>
                  <a:pt x="1328037" y="1206499"/>
                </a:lnTo>
                <a:lnTo>
                  <a:pt x="1324667" y="1201631"/>
                </a:lnTo>
                <a:close/>
              </a:path>
              <a:path w="2143759" h="1346200">
                <a:moveTo>
                  <a:pt x="1328037" y="1181099"/>
                </a:moveTo>
                <a:lnTo>
                  <a:pt x="1315875" y="1181099"/>
                </a:lnTo>
                <a:lnTo>
                  <a:pt x="1324667" y="1193799"/>
                </a:lnTo>
                <a:lnTo>
                  <a:pt x="1324667" y="1201631"/>
                </a:lnTo>
                <a:lnTo>
                  <a:pt x="1328037" y="1206499"/>
                </a:lnTo>
                <a:lnTo>
                  <a:pt x="1328037" y="1181099"/>
                </a:lnTo>
                <a:close/>
              </a:path>
              <a:path w="2143759" h="1346200">
                <a:moveTo>
                  <a:pt x="1332432" y="1155699"/>
                </a:moveTo>
                <a:lnTo>
                  <a:pt x="1328037" y="1155699"/>
                </a:lnTo>
                <a:lnTo>
                  <a:pt x="1328037" y="1206499"/>
                </a:lnTo>
                <a:lnTo>
                  <a:pt x="1332432" y="1206499"/>
                </a:lnTo>
                <a:lnTo>
                  <a:pt x="1332432" y="1155699"/>
                </a:lnTo>
                <a:close/>
              </a:path>
              <a:path w="2143759" h="1346200">
                <a:moveTo>
                  <a:pt x="1340051" y="1155699"/>
                </a:moveTo>
                <a:lnTo>
                  <a:pt x="1332432" y="1155699"/>
                </a:lnTo>
                <a:lnTo>
                  <a:pt x="1332432" y="1206499"/>
                </a:lnTo>
                <a:lnTo>
                  <a:pt x="1340051" y="1206499"/>
                </a:lnTo>
                <a:lnTo>
                  <a:pt x="1340051" y="1155699"/>
                </a:lnTo>
                <a:close/>
              </a:path>
              <a:path w="2143759" h="1346200">
                <a:moveTo>
                  <a:pt x="1347817" y="1155699"/>
                </a:moveTo>
                <a:lnTo>
                  <a:pt x="1340051" y="1155699"/>
                </a:lnTo>
                <a:lnTo>
                  <a:pt x="1340051" y="1206499"/>
                </a:lnTo>
                <a:lnTo>
                  <a:pt x="1347817" y="1206499"/>
                </a:lnTo>
                <a:lnTo>
                  <a:pt x="1347817" y="1155699"/>
                </a:lnTo>
                <a:close/>
              </a:path>
              <a:path w="2143759" h="1346200">
                <a:moveTo>
                  <a:pt x="1350015" y="1155699"/>
                </a:moveTo>
                <a:lnTo>
                  <a:pt x="1347817" y="1155699"/>
                </a:lnTo>
                <a:lnTo>
                  <a:pt x="1347817" y="1206499"/>
                </a:lnTo>
                <a:lnTo>
                  <a:pt x="1350015" y="1206499"/>
                </a:lnTo>
                <a:lnTo>
                  <a:pt x="1350015" y="1155699"/>
                </a:lnTo>
                <a:close/>
              </a:path>
              <a:path w="2143759" h="1346200">
                <a:moveTo>
                  <a:pt x="1357780" y="1155699"/>
                </a:moveTo>
                <a:lnTo>
                  <a:pt x="1350015" y="1155699"/>
                </a:lnTo>
                <a:lnTo>
                  <a:pt x="1350015" y="1206499"/>
                </a:lnTo>
                <a:lnTo>
                  <a:pt x="1357780" y="1206499"/>
                </a:lnTo>
                <a:lnTo>
                  <a:pt x="1357780" y="1155699"/>
                </a:lnTo>
                <a:close/>
              </a:path>
              <a:path w="2143759" h="1346200">
                <a:moveTo>
                  <a:pt x="1314850" y="1155699"/>
                </a:moveTo>
                <a:lnTo>
                  <a:pt x="1310454" y="1155699"/>
                </a:lnTo>
                <a:lnTo>
                  <a:pt x="1310454" y="1198668"/>
                </a:lnTo>
                <a:lnTo>
                  <a:pt x="1314850" y="1205018"/>
                </a:lnTo>
                <a:lnTo>
                  <a:pt x="1314850" y="1155699"/>
                </a:lnTo>
                <a:close/>
              </a:path>
              <a:path w="2143759" h="1346200">
                <a:moveTo>
                  <a:pt x="1324667" y="1193799"/>
                </a:moveTo>
                <a:lnTo>
                  <a:pt x="1319245" y="1193799"/>
                </a:lnTo>
                <a:lnTo>
                  <a:pt x="1324667" y="1201631"/>
                </a:lnTo>
                <a:lnTo>
                  <a:pt x="1324667" y="1193799"/>
                </a:lnTo>
                <a:close/>
              </a:path>
              <a:path w="2143759" h="1346200">
                <a:moveTo>
                  <a:pt x="1310454" y="1181099"/>
                </a:moveTo>
                <a:lnTo>
                  <a:pt x="1306058" y="1181099"/>
                </a:lnTo>
                <a:lnTo>
                  <a:pt x="1306058" y="1193799"/>
                </a:lnTo>
                <a:lnTo>
                  <a:pt x="1307084" y="1193799"/>
                </a:lnTo>
                <a:lnTo>
                  <a:pt x="1310454" y="1198668"/>
                </a:lnTo>
                <a:lnTo>
                  <a:pt x="1310454" y="1181099"/>
                </a:lnTo>
                <a:close/>
              </a:path>
              <a:path w="2143759" h="1346200">
                <a:moveTo>
                  <a:pt x="1255509" y="1181099"/>
                </a:moveTo>
                <a:lnTo>
                  <a:pt x="1244520" y="1181099"/>
                </a:lnTo>
                <a:lnTo>
                  <a:pt x="1253311" y="1193799"/>
                </a:lnTo>
                <a:lnTo>
                  <a:pt x="1255509" y="1193799"/>
                </a:lnTo>
                <a:lnTo>
                  <a:pt x="1255509" y="1181099"/>
                </a:lnTo>
                <a:close/>
              </a:path>
              <a:path w="2143759" h="1346200">
                <a:moveTo>
                  <a:pt x="1264300" y="1181099"/>
                </a:moveTo>
                <a:lnTo>
                  <a:pt x="1255509" y="1181099"/>
                </a:lnTo>
                <a:lnTo>
                  <a:pt x="1264300" y="1193799"/>
                </a:lnTo>
                <a:lnTo>
                  <a:pt x="1273091" y="1193799"/>
                </a:lnTo>
                <a:lnTo>
                  <a:pt x="1264300" y="1181099"/>
                </a:lnTo>
                <a:close/>
              </a:path>
              <a:path w="2143759" h="1346200">
                <a:moveTo>
                  <a:pt x="1273091" y="1181099"/>
                </a:moveTo>
                <a:lnTo>
                  <a:pt x="1264300" y="1181099"/>
                </a:lnTo>
                <a:lnTo>
                  <a:pt x="1273091" y="1193799"/>
                </a:lnTo>
                <a:lnTo>
                  <a:pt x="1273091" y="1181099"/>
                </a:lnTo>
                <a:close/>
              </a:path>
              <a:path w="2143759" h="1346200">
                <a:moveTo>
                  <a:pt x="1288476" y="1181099"/>
                </a:moveTo>
                <a:lnTo>
                  <a:pt x="1273091" y="1181099"/>
                </a:lnTo>
                <a:lnTo>
                  <a:pt x="1273091" y="1193799"/>
                </a:lnTo>
                <a:lnTo>
                  <a:pt x="1288476" y="1193799"/>
                </a:lnTo>
                <a:lnTo>
                  <a:pt x="1288476" y="1181099"/>
                </a:lnTo>
                <a:close/>
              </a:path>
              <a:path w="2143759" h="1346200">
                <a:moveTo>
                  <a:pt x="1306058" y="1142999"/>
                </a:moveTo>
                <a:lnTo>
                  <a:pt x="1288476" y="1142999"/>
                </a:lnTo>
                <a:lnTo>
                  <a:pt x="1288476" y="1193799"/>
                </a:lnTo>
                <a:lnTo>
                  <a:pt x="1306058" y="1193799"/>
                </a:lnTo>
                <a:lnTo>
                  <a:pt x="1306058" y="1142999"/>
                </a:lnTo>
                <a:close/>
              </a:path>
              <a:path w="2143759" h="1346200">
                <a:moveTo>
                  <a:pt x="1241150" y="1168399"/>
                </a:moveTo>
                <a:lnTo>
                  <a:pt x="1197193" y="1168399"/>
                </a:lnTo>
                <a:lnTo>
                  <a:pt x="1205985" y="1181099"/>
                </a:lnTo>
                <a:lnTo>
                  <a:pt x="1241150" y="1181099"/>
                </a:lnTo>
                <a:lnTo>
                  <a:pt x="1241150" y="1168399"/>
                </a:lnTo>
                <a:close/>
              </a:path>
              <a:path w="2143759" h="1346200">
                <a:moveTo>
                  <a:pt x="1241150" y="1168399"/>
                </a:moveTo>
                <a:lnTo>
                  <a:pt x="1241150" y="1181099"/>
                </a:lnTo>
                <a:lnTo>
                  <a:pt x="1249941" y="1181099"/>
                </a:lnTo>
                <a:lnTo>
                  <a:pt x="1241150" y="1168399"/>
                </a:lnTo>
                <a:close/>
              </a:path>
              <a:path w="2143759" h="1346200">
                <a:moveTo>
                  <a:pt x="1249941" y="1168399"/>
                </a:moveTo>
                <a:lnTo>
                  <a:pt x="1241150" y="1168399"/>
                </a:lnTo>
                <a:lnTo>
                  <a:pt x="1249941" y="1181099"/>
                </a:lnTo>
                <a:lnTo>
                  <a:pt x="1258732" y="1181099"/>
                </a:lnTo>
                <a:lnTo>
                  <a:pt x="1249941" y="1168399"/>
                </a:lnTo>
                <a:close/>
              </a:path>
              <a:path w="2143759" h="1346200">
                <a:moveTo>
                  <a:pt x="1253311" y="1168399"/>
                </a:moveTo>
                <a:lnTo>
                  <a:pt x="1249941" y="1168399"/>
                </a:lnTo>
                <a:lnTo>
                  <a:pt x="1258732" y="1181099"/>
                </a:lnTo>
                <a:lnTo>
                  <a:pt x="1258732" y="1176231"/>
                </a:lnTo>
                <a:lnTo>
                  <a:pt x="1253311" y="1168399"/>
                </a:lnTo>
                <a:close/>
              </a:path>
              <a:path w="2143759" h="1346200">
                <a:moveTo>
                  <a:pt x="1258732" y="1176231"/>
                </a:moveTo>
                <a:lnTo>
                  <a:pt x="1258732" y="1181099"/>
                </a:lnTo>
                <a:lnTo>
                  <a:pt x="1262102" y="1181099"/>
                </a:lnTo>
                <a:lnTo>
                  <a:pt x="1258732" y="1176231"/>
                </a:lnTo>
                <a:close/>
              </a:path>
              <a:path w="2143759" h="1346200">
                <a:moveTo>
                  <a:pt x="1249941" y="1155699"/>
                </a:moveTo>
                <a:lnTo>
                  <a:pt x="1233531" y="1155699"/>
                </a:lnTo>
                <a:lnTo>
                  <a:pt x="1233531" y="1168399"/>
                </a:lnTo>
                <a:lnTo>
                  <a:pt x="1253311" y="1168399"/>
                </a:lnTo>
                <a:lnTo>
                  <a:pt x="1258732" y="1176231"/>
                </a:lnTo>
                <a:lnTo>
                  <a:pt x="1258732" y="1168399"/>
                </a:lnTo>
                <a:lnTo>
                  <a:pt x="1249941" y="1155699"/>
                </a:lnTo>
                <a:close/>
              </a:path>
              <a:path w="2143759" h="1346200">
                <a:moveTo>
                  <a:pt x="1156460" y="1142999"/>
                </a:moveTo>
                <a:lnTo>
                  <a:pt x="1156460" y="1155699"/>
                </a:lnTo>
                <a:lnTo>
                  <a:pt x="1165252" y="1168399"/>
                </a:lnTo>
                <a:lnTo>
                  <a:pt x="1167450" y="1168399"/>
                </a:lnTo>
                <a:lnTo>
                  <a:pt x="1167450" y="1155699"/>
                </a:lnTo>
                <a:lnTo>
                  <a:pt x="1165252" y="1155699"/>
                </a:lnTo>
                <a:lnTo>
                  <a:pt x="1156460" y="1142999"/>
                </a:lnTo>
                <a:close/>
              </a:path>
              <a:path w="2143759" h="1346200">
                <a:moveTo>
                  <a:pt x="1167450" y="1155699"/>
                </a:moveTo>
                <a:lnTo>
                  <a:pt x="1167450" y="1168399"/>
                </a:lnTo>
                <a:lnTo>
                  <a:pt x="1176387" y="1168399"/>
                </a:lnTo>
                <a:lnTo>
                  <a:pt x="1167450" y="1155699"/>
                </a:lnTo>
                <a:close/>
              </a:path>
              <a:path w="2143759" h="1346200">
                <a:moveTo>
                  <a:pt x="1176387" y="1155699"/>
                </a:moveTo>
                <a:lnTo>
                  <a:pt x="1167450" y="1155699"/>
                </a:lnTo>
                <a:lnTo>
                  <a:pt x="1176387" y="1168399"/>
                </a:lnTo>
                <a:lnTo>
                  <a:pt x="1181809" y="1168399"/>
                </a:lnTo>
                <a:lnTo>
                  <a:pt x="1181809" y="1163531"/>
                </a:lnTo>
                <a:lnTo>
                  <a:pt x="1176387" y="1155699"/>
                </a:lnTo>
                <a:close/>
              </a:path>
              <a:path w="2143759" h="1346200">
                <a:moveTo>
                  <a:pt x="1181809" y="1163531"/>
                </a:moveTo>
                <a:lnTo>
                  <a:pt x="1181809" y="1168399"/>
                </a:lnTo>
                <a:lnTo>
                  <a:pt x="1185179" y="1168399"/>
                </a:lnTo>
                <a:lnTo>
                  <a:pt x="1181809" y="1163531"/>
                </a:lnTo>
                <a:close/>
              </a:path>
              <a:path w="2143759" h="1346200">
                <a:moveTo>
                  <a:pt x="1181809" y="1150831"/>
                </a:moveTo>
                <a:lnTo>
                  <a:pt x="1181809" y="1163531"/>
                </a:lnTo>
                <a:lnTo>
                  <a:pt x="1185179" y="1168399"/>
                </a:lnTo>
                <a:lnTo>
                  <a:pt x="1185179" y="1155699"/>
                </a:lnTo>
                <a:lnTo>
                  <a:pt x="1181809" y="1150831"/>
                </a:lnTo>
                <a:close/>
              </a:path>
              <a:path w="2143759" h="1346200">
                <a:moveTo>
                  <a:pt x="1186204" y="1104899"/>
                </a:moveTo>
                <a:lnTo>
                  <a:pt x="1181809" y="1104899"/>
                </a:lnTo>
                <a:lnTo>
                  <a:pt x="1181809" y="1150831"/>
                </a:lnTo>
                <a:lnTo>
                  <a:pt x="1185179" y="1155699"/>
                </a:lnTo>
                <a:lnTo>
                  <a:pt x="1185179" y="1168399"/>
                </a:lnTo>
                <a:lnTo>
                  <a:pt x="1186204" y="1168399"/>
                </a:lnTo>
                <a:lnTo>
                  <a:pt x="1186204" y="1104899"/>
                </a:lnTo>
                <a:close/>
              </a:path>
              <a:path w="2143759" h="1346200">
                <a:moveTo>
                  <a:pt x="1193970" y="1104899"/>
                </a:moveTo>
                <a:lnTo>
                  <a:pt x="1186204" y="1104899"/>
                </a:lnTo>
                <a:lnTo>
                  <a:pt x="1186204" y="1168399"/>
                </a:lnTo>
                <a:lnTo>
                  <a:pt x="1193970" y="1168399"/>
                </a:lnTo>
                <a:lnTo>
                  <a:pt x="1193970" y="1104899"/>
                </a:lnTo>
                <a:close/>
              </a:path>
              <a:path w="2143759" h="1346200">
                <a:moveTo>
                  <a:pt x="1199391" y="1104899"/>
                </a:moveTo>
                <a:lnTo>
                  <a:pt x="1193970" y="1104899"/>
                </a:lnTo>
                <a:lnTo>
                  <a:pt x="1193970" y="1168399"/>
                </a:lnTo>
                <a:lnTo>
                  <a:pt x="1199391" y="1168399"/>
                </a:lnTo>
                <a:lnTo>
                  <a:pt x="1199391" y="1104899"/>
                </a:lnTo>
                <a:close/>
              </a:path>
              <a:path w="2143759" h="1346200">
                <a:moveTo>
                  <a:pt x="1203787" y="1104899"/>
                </a:moveTo>
                <a:lnTo>
                  <a:pt x="1199391" y="1104899"/>
                </a:lnTo>
                <a:lnTo>
                  <a:pt x="1199391" y="1168399"/>
                </a:lnTo>
                <a:lnTo>
                  <a:pt x="1203787" y="1168399"/>
                </a:lnTo>
                <a:lnTo>
                  <a:pt x="1203787" y="1104899"/>
                </a:lnTo>
                <a:close/>
              </a:path>
              <a:path w="2143759" h="1346200">
                <a:moveTo>
                  <a:pt x="1211552" y="1104899"/>
                </a:moveTo>
                <a:lnTo>
                  <a:pt x="1203787" y="1104899"/>
                </a:lnTo>
                <a:lnTo>
                  <a:pt x="1203787" y="1168399"/>
                </a:lnTo>
                <a:lnTo>
                  <a:pt x="1208182" y="1168399"/>
                </a:lnTo>
                <a:lnTo>
                  <a:pt x="1208182" y="1158874"/>
                </a:lnTo>
                <a:lnTo>
                  <a:pt x="1205985" y="1155699"/>
                </a:lnTo>
                <a:lnTo>
                  <a:pt x="1208182" y="1155699"/>
                </a:lnTo>
                <a:lnTo>
                  <a:pt x="1208182" y="1117599"/>
                </a:lnTo>
                <a:lnTo>
                  <a:pt x="1211552" y="1117599"/>
                </a:lnTo>
                <a:lnTo>
                  <a:pt x="1211552" y="1104899"/>
                </a:lnTo>
                <a:close/>
              </a:path>
              <a:path w="2143759" h="1346200">
                <a:moveTo>
                  <a:pt x="1208182" y="1158874"/>
                </a:moveTo>
                <a:lnTo>
                  <a:pt x="1208182" y="1168399"/>
                </a:lnTo>
                <a:lnTo>
                  <a:pt x="1211552" y="1168399"/>
                </a:lnTo>
                <a:lnTo>
                  <a:pt x="1211552" y="1163743"/>
                </a:lnTo>
                <a:lnTo>
                  <a:pt x="1208182" y="1158874"/>
                </a:lnTo>
                <a:close/>
              </a:path>
              <a:path w="2143759" h="1346200">
                <a:moveTo>
                  <a:pt x="1211552" y="1163743"/>
                </a:moveTo>
                <a:lnTo>
                  <a:pt x="1211552" y="1168399"/>
                </a:lnTo>
                <a:lnTo>
                  <a:pt x="1214776" y="1168399"/>
                </a:lnTo>
                <a:lnTo>
                  <a:pt x="1211552" y="1163743"/>
                </a:lnTo>
                <a:close/>
              </a:path>
              <a:path w="2143759" h="1346200">
                <a:moveTo>
                  <a:pt x="1215948" y="1117599"/>
                </a:moveTo>
                <a:lnTo>
                  <a:pt x="1211552" y="1117599"/>
                </a:lnTo>
                <a:lnTo>
                  <a:pt x="1211552" y="1163743"/>
                </a:lnTo>
                <a:lnTo>
                  <a:pt x="1214776" y="1168399"/>
                </a:lnTo>
                <a:lnTo>
                  <a:pt x="1215948" y="1168399"/>
                </a:lnTo>
                <a:lnTo>
                  <a:pt x="1215948" y="1117599"/>
                </a:lnTo>
                <a:close/>
              </a:path>
              <a:path w="2143759" h="1346200">
                <a:moveTo>
                  <a:pt x="1225765" y="1117599"/>
                </a:moveTo>
                <a:lnTo>
                  <a:pt x="1215948" y="1117599"/>
                </a:lnTo>
                <a:lnTo>
                  <a:pt x="1215948" y="1168399"/>
                </a:lnTo>
                <a:lnTo>
                  <a:pt x="1225765" y="1168399"/>
                </a:lnTo>
                <a:lnTo>
                  <a:pt x="1225765" y="1117599"/>
                </a:lnTo>
                <a:close/>
              </a:path>
              <a:path w="2143759" h="1346200">
                <a:moveTo>
                  <a:pt x="1229135" y="1117599"/>
                </a:moveTo>
                <a:lnTo>
                  <a:pt x="1225765" y="1117599"/>
                </a:lnTo>
                <a:lnTo>
                  <a:pt x="1225765" y="1168399"/>
                </a:lnTo>
                <a:lnTo>
                  <a:pt x="1229135" y="1168399"/>
                </a:lnTo>
                <a:lnTo>
                  <a:pt x="1229135" y="1117599"/>
                </a:lnTo>
                <a:close/>
              </a:path>
              <a:path w="2143759" h="1346200">
                <a:moveTo>
                  <a:pt x="1233531" y="1117599"/>
                </a:moveTo>
                <a:lnTo>
                  <a:pt x="1229135" y="1117599"/>
                </a:lnTo>
                <a:lnTo>
                  <a:pt x="1229135" y="1168399"/>
                </a:lnTo>
                <a:lnTo>
                  <a:pt x="1233531" y="1168399"/>
                </a:lnTo>
                <a:lnTo>
                  <a:pt x="1233531" y="1117599"/>
                </a:lnTo>
                <a:close/>
              </a:path>
              <a:path w="2143759" h="1346200">
                <a:moveTo>
                  <a:pt x="1211552" y="1117599"/>
                </a:moveTo>
                <a:lnTo>
                  <a:pt x="1208182" y="1117599"/>
                </a:lnTo>
                <a:lnTo>
                  <a:pt x="1208182" y="1158874"/>
                </a:lnTo>
                <a:lnTo>
                  <a:pt x="1211552" y="1163743"/>
                </a:lnTo>
                <a:lnTo>
                  <a:pt x="1211552" y="1117599"/>
                </a:lnTo>
                <a:close/>
              </a:path>
              <a:path w="2143759" h="1346200">
                <a:moveTo>
                  <a:pt x="1176387" y="1142999"/>
                </a:moveTo>
                <a:lnTo>
                  <a:pt x="1174043" y="1142999"/>
                </a:lnTo>
                <a:lnTo>
                  <a:pt x="1174043" y="1155699"/>
                </a:lnTo>
                <a:lnTo>
                  <a:pt x="1176387" y="1155699"/>
                </a:lnTo>
                <a:lnTo>
                  <a:pt x="1181809" y="1163531"/>
                </a:lnTo>
                <a:lnTo>
                  <a:pt x="1181809" y="1150831"/>
                </a:lnTo>
                <a:lnTo>
                  <a:pt x="1176387" y="1142999"/>
                </a:lnTo>
                <a:close/>
              </a:path>
              <a:path w="2143759" h="1346200">
                <a:moveTo>
                  <a:pt x="1208182" y="1155699"/>
                </a:moveTo>
                <a:lnTo>
                  <a:pt x="1205985" y="1155699"/>
                </a:lnTo>
                <a:lnTo>
                  <a:pt x="1208182" y="1158874"/>
                </a:lnTo>
                <a:lnTo>
                  <a:pt x="1208182" y="1155699"/>
                </a:lnTo>
                <a:close/>
              </a:path>
              <a:path w="2143759" h="1346200">
                <a:moveTo>
                  <a:pt x="1155435" y="1131993"/>
                </a:moveTo>
                <a:lnTo>
                  <a:pt x="1155435" y="1142999"/>
                </a:lnTo>
                <a:lnTo>
                  <a:pt x="1145471" y="1142999"/>
                </a:lnTo>
                <a:lnTo>
                  <a:pt x="1154263" y="1155699"/>
                </a:lnTo>
                <a:lnTo>
                  <a:pt x="1156460" y="1155699"/>
                </a:lnTo>
                <a:lnTo>
                  <a:pt x="1156460" y="1133474"/>
                </a:lnTo>
                <a:lnTo>
                  <a:pt x="1155435" y="1131993"/>
                </a:lnTo>
                <a:close/>
              </a:path>
              <a:path w="2143759" h="1346200">
                <a:moveTo>
                  <a:pt x="1156460" y="1133474"/>
                </a:moveTo>
                <a:lnTo>
                  <a:pt x="1156460" y="1142999"/>
                </a:lnTo>
                <a:lnTo>
                  <a:pt x="1165252" y="1155699"/>
                </a:lnTo>
                <a:lnTo>
                  <a:pt x="1174043" y="1155699"/>
                </a:lnTo>
                <a:lnTo>
                  <a:pt x="1165252" y="1142999"/>
                </a:lnTo>
                <a:lnTo>
                  <a:pt x="1159830" y="1142999"/>
                </a:lnTo>
                <a:lnTo>
                  <a:pt x="1159830" y="1138343"/>
                </a:lnTo>
                <a:lnTo>
                  <a:pt x="1156460" y="1133474"/>
                </a:lnTo>
                <a:close/>
              </a:path>
              <a:path w="2143759" h="1346200">
                <a:moveTo>
                  <a:pt x="1174043" y="1104899"/>
                </a:moveTo>
                <a:lnTo>
                  <a:pt x="1159830" y="1104899"/>
                </a:lnTo>
                <a:lnTo>
                  <a:pt x="1159830" y="1138343"/>
                </a:lnTo>
                <a:lnTo>
                  <a:pt x="1163054" y="1142999"/>
                </a:lnTo>
                <a:lnTo>
                  <a:pt x="1165252" y="1142999"/>
                </a:lnTo>
                <a:lnTo>
                  <a:pt x="1174043" y="1155699"/>
                </a:lnTo>
                <a:lnTo>
                  <a:pt x="1174043" y="1104899"/>
                </a:lnTo>
                <a:close/>
              </a:path>
              <a:path w="2143759" h="1346200">
                <a:moveTo>
                  <a:pt x="1137852" y="1135168"/>
                </a:moveTo>
                <a:lnTo>
                  <a:pt x="1137852" y="1142999"/>
                </a:lnTo>
                <a:lnTo>
                  <a:pt x="1142248" y="1142999"/>
                </a:lnTo>
                <a:lnTo>
                  <a:pt x="1142248" y="1141518"/>
                </a:lnTo>
                <a:lnTo>
                  <a:pt x="1137852" y="1135168"/>
                </a:lnTo>
                <a:close/>
              </a:path>
              <a:path w="2143759" h="1346200">
                <a:moveTo>
                  <a:pt x="1142248" y="1141518"/>
                </a:moveTo>
                <a:lnTo>
                  <a:pt x="1142248" y="1142999"/>
                </a:lnTo>
                <a:lnTo>
                  <a:pt x="1143274" y="1142999"/>
                </a:lnTo>
                <a:lnTo>
                  <a:pt x="1142248" y="1141518"/>
                </a:lnTo>
                <a:close/>
              </a:path>
              <a:path w="2143759" h="1346200">
                <a:moveTo>
                  <a:pt x="1142248" y="1136649"/>
                </a:moveTo>
                <a:lnTo>
                  <a:pt x="1142248" y="1141518"/>
                </a:lnTo>
                <a:lnTo>
                  <a:pt x="1143274" y="1142999"/>
                </a:lnTo>
                <a:lnTo>
                  <a:pt x="1146644" y="1142999"/>
                </a:lnTo>
                <a:lnTo>
                  <a:pt x="1142248" y="1136649"/>
                </a:lnTo>
                <a:close/>
              </a:path>
              <a:path w="2143759" h="1346200">
                <a:moveTo>
                  <a:pt x="1142248" y="1128818"/>
                </a:moveTo>
                <a:lnTo>
                  <a:pt x="1142248" y="1136649"/>
                </a:lnTo>
                <a:lnTo>
                  <a:pt x="1146644" y="1142999"/>
                </a:lnTo>
                <a:lnTo>
                  <a:pt x="1155435" y="1142999"/>
                </a:lnTo>
                <a:lnTo>
                  <a:pt x="1146644" y="1130299"/>
                </a:lnTo>
                <a:lnTo>
                  <a:pt x="1143274" y="1130299"/>
                </a:lnTo>
                <a:lnTo>
                  <a:pt x="1142248" y="1128818"/>
                </a:lnTo>
                <a:close/>
              </a:path>
              <a:path w="2143759" h="1346200">
                <a:moveTo>
                  <a:pt x="1154263" y="1130299"/>
                </a:moveTo>
                <a:lnTo>
                  <a:pt x="1146644" y="1130299"/>
                </a:lnTo>
                <a:lnTo>
                  <a:pt x="1155435" y="1142999"/>
                </a:lnTo>
                <a:lnTo>
                  <a:pt x="1155435" y="1131993"/>
                </a:lnTo>
                <a:lnTo>
                  <a:pt x="1154263" y="1130299"/>
                </a:lnTo>
                <a:close/>
              </a:path>
              <a:path w="2143759" h="1346200">
                <a:moveTo>
                  <a:pt x="1159830" y="1138343"/>
                </a:moveTo>
                <a:lnTo>
                  <a:pt x="1159830" y="1142999"/>
                </a:lnTo>
                <a:lnTo>
                  <a:pt x="1163054" y="1142999"/>
                </a:lnTo>
                <a:lnTo>
                  <a:pt x="1159830" y="1138343"/>
                </a:lnTo>
                <a:close/>
              </a:path>
              <a:path w="2143759" h="1346200">
                <a:moveTo>
                  <a:pt x="1137852" y="1130299"/>
                </a:moveTo>
                <a:lnTo>
                  <a:pt x="1137852" y="1135168"/>
                </a:lnTo>
                <a:lnTo>
                  <a:pt x="1142248" y="1141518"/>
                </a:lnTo>
                <a:lnTo>
                  <a:pt x="1142248" y="1136649"/>
                </a:lnTo>
                <a:lnTo>
                  <a:pt x="1137852" y="1130299"/>
                </a:lnTo>
                <a:close/>
              </a:path>
              <a:path w="2143759" h="1346200">
                <a:moveTo>
                  <a:pt x="1159830" y="1104899"/>
                </a:moveTo>
                <a:lnTo>
                  <a:pt x="1156460" y="1104899"/>
                </a:lnTo>
                <a:lnTo>
                  <a:pt x="1156460" y="1133474"/>
                </a:lnTo>
                <a:lnTo>
                  <a:pt x="1159830" y="1138343"/>
                </a:lnTo>
                <a:lnTo>
                  <a:pt x="1159830" y="1104899"/>
                </a:lnTo>
                <a:close/>
              </a:path>
              <a:path w="2143759" h="1346200">
                <a:moveTo>
                  <a:pt x="1134482" y="1117599"/>
                </a:moveTo>
                <a:lnTo>
                  <a:pt x="1134482" y="1122256"/>
                </a:lnTo>
                <a:lnTo>
                  <a:pt x="1140050" y="1130299"/>
                </a:lnTo>
                <a:lnTo>
                  <a:pt x="1137852" y="1130299"/>
                </a:lnTo>
                <a:lnTo>
                  <a:pt x="1142248" y="1136649"/>
                </a:lnTo>
                <a:lnTo>
                  <a:pt x="1142248" y="1128818"/>
                </a:lnTo>
                <a:lnTo>
                  <a:pt x="1134482" y="1117599"/>
                </a:lnTo>
                <a:close/>
              </a:path>
              <a:path w="2143759" h="1346200">
                <a:moveTo>
                  <a:pt x="1134482" y="1122256"/>
                </a:moveTo>
                <a:lnTo>
                  <a:pt x="1134482" y="1130299"/>
                </a:lnTo>
                <a:lnTo>
                  <a:pt x="1137852" y="1135168"/>
                </a:lnTo>
                <a:lnTo>
                  <a:pt x="1137852" y="1130299"/>
                </a:lnTo>
                <a:lnTo>
                  <a:pt x="1140050" y="1130299"/>
                </a:lnTo>
                <a:lnTo>
                  <a:pt x="1134482" y="1122256"/>
                </a:lnTo>
                <a:close/>
              </a:path>
              <a:path w="2143759" h="1346200">
                <a:moveTo>
                  <a:pt x="1159830" y="1092199"/>
                </a:moveTo>
                <a:lnTo>
                  <a:pt x="1148841" y="1092199"/>
                </a:lnTo>
                <a:lnTo>
                  <a:pt x="1148841" y="1112943"/>
                </a:lnTo>
                <a:lnTo>
                  <a:pt x="1152065" y="1117599"/>
                </a:lnTo>
                <a:lnTo>
                  <a:pt x="1152065" y="1125431"/>
                </a:lnTo>
                <a:lnTo>
                  <a:pt x="1155435" y="1130299"/>
                </a:lnTo>
                <a:lnTo>
                  <a:pt x="1155435" y="1131993"/>
                </a:lnTo>
                <a:lnTo>
                  <a:pt x="1156460" y="1133474"/>
                </a:lnTo>
                <a:lnTo>
                  <a:pt x="1156460" y="1104899"/>
                </a:lnTo>
                <a:lnTo>
                  <a:pt x="1159830" y="1104899"/>
                </a:lnTo>
                <a:lnTo>
                  <a:pt x="1159830" y="1092199"/>
                </a:lnTo>
                <a:close/>
              </a:path>
              <a:path w="2143759" h="1346200">
                <a:moveTo>
                  <a:pt x="1152065" y="1125431"/>
                </a:moveTo>
                <a:lnTo>
                  <a:pt x="1152065" y="1130299"/>
                </a:lnTo>
                <a:lnTo>
                  <a:pt x="1154263" y="1130299"/>
                </a:lnTo>
                <a:lnTo>
                  <a:pt x="1155435" y="1131993"/>
                </a:lnTo>
                <a:lnTo>
                  <a:pt x="1155435" y="1130299"/>
                </a:lnTo>
                <a:lnTo>
                  <a:pt x="1152065" y="1125431"/>
                </a:lnTo>
                <a:close/>
              </a:path>
              <a:path w="2143759" h="1346200">
                <a:moveTo>
                  <a:pt x="1142248" y="1108074"/>
                </a:moveTo>
                <a:lnTo>
                  <a:pt x="1142248" y="1128818"/>
                </a:lnTo>
                <a:lnTo>
                  <a:pt x="1143274" y="1130299"/>
                </a:lnTo>
                <a:lnTo>
                  <a:pt x="1152065" y="1130299"/>
                </a:lnTo>
                <a:lnTo>
                  <a:pt x="1143274" y="1117599"/>
                </a:lnTo>
                <a:lnTo>
                  <a:pt x="1148841" y="1117599"/>
                </a:lnTo>
                <a:lnTo>
                  <a:pt x="1142248" y="1108074"/>
                </a:lnTo>
                <a:close/>
              </a:path>
              <a:path w="2143759" h="1346200">
                <a:moveTo>
                  <a:pt x="1146644" y="1117599"/>
                </a:moveTo>
                <a:lnTo>
                  <a:pt x="1143274" y="1117599"/>
                </a:lnTo>
                <a:lnTo>
                  <a:pt x="1152065" y="1130299"/>
                </a:lnTo>
                <a:lnTo>
                  <a:pt x="1152065" y="1125431"/>
                </a:lnTo>
                <a:lnTo>
                  <a:pt x="1146644" y="1117599"/>
                </a:lnTo>
                <a:close/>
              </a:path>
              <a:path w="2143759" h="1346200">
                <a:moveTo>
                  <a:pt x="1131259" y="1103418"/>
                </a:moveTo>
                <a:lnTo>
                  <a:pt x="1131259" y="1104899"/>
                </a:lnTo>
                <a:lnTo>
                  <a:pt x="1140050" y="1117599"/>
                </a:lnTo>
                <a:lnTo>
                  <a:pt x="1134482" y="1117599"/>
                </a:lnTo>
                <a:lnTo>
                  <a:pt x="1142248" y="1128818"/>
                </a:lnTo>
                <a:lnTo>
                  <a:pt x="1142248" y="1108074"/>
                </a:lnTo>
                <a:lnTo>
                  <a:pt x="1140050" y="1104899"/>
                </a:lnTo>
                <a:lnTo>
                  <a:pt x="1132284" y="1104899"/>
                </a:lnTo>
                <a:lnTo>
                  <a:pt x="1131259" y="1103418"/>
                </a:lnTo>
                <a:close/>
              </a:path>
              <a:path w="2143759" h="1346200">
                <a:moveTo>
                  <a:pt x="1148841" y="1112943"/>
                </a:moveTo>
                <a:lnTo>
                  <a:pt x="1148841" y="1117599"/>
                </a:lnTo>
                <a:lnTo>
                  <a:pt x="1146644" y="1117599"/>
                </a:lnTo>
                <a:lnTo>
                  <a:pt x="1152065" y="1125431"/>
                </a:lnTo>
                <a:lnTo>
                  <a:pt x="1152065" y="1117599"/>
                </a:lnTo>
                <a:lnTo>
                  <a:pt x="1148841" y="1112943"/>
                </a:lnTo>
                <a:close/>
              </a:path>
              <a:path w="2143759" h="1346200">
                <a:moveTo>
                  <a:pt x="1131259" y="1116118"/>
                </a:moveTo>
                <a:lnTo>
                  <a:pt x="1131259" y="1117599"/>
                </a:lnTo>
                <a:lnTo>
                  <a:pt x="1134482" y="1122256"/>
                </a:lnTo>
                <a:lnTo>
                  <a:pt x="1134482" y="1117599"/>
                </a:lnTo>
                <a:lnTo>
                  <a:pt x="1132284" y="1117599"/>
                </a:lnTo>
                <a:lnTo>
                  <a:pt x="1131259" y="1116118"/>
                </a:lnTo>
                <a:close/>
              </a:path>
              <a:path w="2143759" h="1346200">
                <a:moveTo>
                  <a:pt x="1131259" y="1104899"/>
                </a:moveTo>
                <a:lnTo>
                  <a:pt x="1131259" y="1116118"/>
                </a:lnTo>
                <a:lnTo>
                  <a:pt x="1132284" y="1117599"/>
                </a:lnTo>
                <a:lnTo>
                  <a:pt x="1140050" y="1117599"/>
                </a:lnTo>
                <a:lnTo>
                  <a:pt x="1131259" y="1104899"/>
                </a:lnTo>
                <a:close/>
              </a:path>
              <a:path w="2143759" h="1346200">
                <a:moveTo>
                  <a:pt x="1142248" y="1095374"/>
                </a:moveTo>
                <a:lnTo>
                  <a:pt x="1142248" y="1108074"/>
                </a:lnTo>
                <a:lnTo>
                  <a:pt x="1148841" y="1117599"/>
                </a:lnTo>
                <a:lnTo>
                  <a:pt x="1148841" y="1112943"/>
                </a:lnTo>
                <a:lnTo>
                  <a:pt x="1143274" y="1104899"/>
                </a:lnTo>
                <a:lnTo>
                  <a:pt x="1148841" y="1104899"/>
                </a:lnTo>
                <a:lnTo>
                  <a:pt x="1142248" y="1095374"/>
                </a:lnTo>
                <a:close/>
              </a:path>
              <a:path w="2143759" h="1346200">
                <a:moveTo>
                  <a:pt x="1123493" y="1092199"/>
                </a:moveTo>
                <a:lnTo>
                  <a:pt x="1123493" y="1104899"/>
                </a:lnTo>
                <a:lnTo>
                  <a:pt x="1131259" y="1116118"/>
                </a:lnTo>
                <a:lnTo>
                  <a:pt x="1131259" y="1103418"/>
                </a:lnTo>
                <a:lnTo>
                  <a:pt x="1123493" y="1092199"/>
                </a:lnTo>
                <a:close/>
              </a:path>
              <a:path w="2143759" h="1346200">
                <a:moveTo>
                  <a:pt x="1148841" y="1104899"/>
                </a:moveTo>
                <a:lnTo>
                  <a:pt x="1143274" y="1104899"/>
                </a:lnTo>
                <a:lnTo>
                  <a:pt x="1148841" y="1112943"/>
                </a:lnTo>
                <a:lnTo>
                  <a:pt x="1148841" y="1104899"/>
                </a:lnTo>
                <a:close/>
              </a:path>
              <a:path w="2143759" h="1346200">
                <a:moveTo>
                  <a:pt x="1141076" y="1093681"/>
                </a:moveTo>
                <a:lnTo>
                  <a:pt x="1141076" y="1104899"/>
                </a:lnTo>
                <a:lnTo>
                  <a:pt x="1140050" y="1104899"/>
                </a:lnTo>
                <a:lnTo>
                  <a:pt x="1142248" y="1108074"/>
                </a:lnTo>
                <a:lnTo>
                  <a:pt x="1142248" y="1095374"/>
                </a:lnTo>
                <a:lnTo>
                  <a:pt x="1141076" y="1093681"/>
                </a:lnTo>
                <a:close/>
              </a:path>
              <a:path w="2143759" h="1346200">
                <a:moveTo>
                  <a:pt x="1123493" y="1092199"/>
                </a:moveTo>
                <a:lnTo>
                  <a:pt x="1101515" y="1092199"/>
                </a:lnTo>
                <a:lnTo>
                  <a:pt x="1110306" y="1104899"/>
                </a:lnTo>
                <a:lnTo>
                  <a:pt x="1123493" y="1104899"/>
                </a:lnTo>
                <a:lnTo>
                  <a:pt x="1123493" y="1092199"/>
                </a:lnTo>
                <a:close/>
              </a:path>
              <a:path w="2143759" h="1346200">
                <a:moveTo>
                  <a:pt x="1148841" y="1066799"/>
                </a:moveTo>
                <a:lnTo>
                  <a:pt x="1131259" y="1066799"/>
                </a:lnTo>
                <a:lnTo>
                  <a:pt x="1131259" y="1103418"/>
                </a:lnTo>
                <a:lnTo>
                  <a:pt x="1132284" y="1104899"/>
                </a:lnTo>
                <a:lnTo>
                  <a:pt x="1141076" y="1104899"/>
                </a:lnTo>
                <a:lnTo>
                  <a:pt x="1132284" y="1092199"/>
                </a:lnTo>
                <a:lnTo>
                  <a:pt x="1148841" y="1092199"/>
                </a:lnTo>
                <a:lnTo>
                  <a:pt x="1148841" y="1066799"/>
                </a:lnTo>
                <a:close/>
              </a:path>
              <a:path w="2143759" h="1346200">
                <a:moveTo>
                  <a:pt x="1140050" y="1092199"/>
                </a:moveTo>
                <a:lnTo>
                  <a:pt x="1132284" y="1092199"/>
                </a:lnTo>
                <a:lnTo>
                  <a:pt x="1141076" y="1104899"/>
                </a:lnTo>
                <a:lnTo>
                  <a:pt x="1141076" y="1093681"/>
                </a:lnTo>
                <a:lnTo>
                  <a:pt x="1140050" y="1092199"/>
                </a:lnTo>
                <a:close/>
              </a:path>
              <a:path w="2143759" h="1346200">
                <a:moveTo>
                  <a:pt x="1148841" y="1092199"/>
                </a:moveTo>
                <a:lnTo>
                  <a:pt x="1142248" y="1092199"/>
                </a:lnTo>
                <a:lnTo>
                  <a:pt x="1142248" y="1095374"/>
                </a:lnTo>
                <a:lnTo>
                  <a:pt x="1148841" y="1104899"/>
                </a:lnTo>
                <a:lnTo>
                  <a:pt x="1148841" y="1092199"/>
                </a:lnTo>
                <a:close/>
              </a:path>
              <a:path w="2143759" h="1346200">
                <a:moveTo>
                  <a:pt x="1131259" y="1092199"/>
                </a:moveTo>
                <a:lnTo>
                  <a:pt x="1123493" y="1092199"/>
                </a:lnTo>
                <a:lnTo>
                  <a:pt x="1131259" y="1103418"/>
                </a:lnTo>
                <a:lnTo>
                  <a:pt x="1131259" y="1092199"/>
                </a:lnTo>
                <a:close/>
              </a:path>
              <a:path w="2143759" h="1346200">
                <a:moveTo>
                  <a:pt x="1142248" y="1092199"/>
                </a:moveTo>
                <a:lnTo>
                  <a:pt x="1141076" y="1092199"/>
                </a:lnTo>
                <a:lnTo>
                  <a:pt x="1141076" y="1093681"/>
                </a:lnTo>
                <a:lnTo>
                  <a:pt x="1142248" y="1095374"/>
                </a:lnTo>
                <a:lnTo>
                  <a:pt x="1142248" y="1092199"/>
                </a:lnTo>
                <a:close/>
              </a:path>
              <a:path w="2143759" h="1346200">
                <a:moveTo>
                  <a:pt x="1141076" y="1092199"/>
                </a:moveTo>
                <a:lnTo>
                  <a:pt x="1140050" y="1092199"/>
                </a:lnTo>
                <a:lnTo>
                  <a:pt x="1141076" y="1093681"/>
                </a:lnTo>
                <a:lnTo>
                  <a:pt x="1141076" y="1092199"/>
                </a:lnTo>
                <a:close/>
              </a:path>
              <a:path w="2143759" h="1346200">
                <a:moveTo>
                  <a:pt x="1098292" y="1085849"/>
                </a:moveTo>
                <a:lnTo>
                  <a:pt x="1098292" y="1092199"/>
                </a:lnTo>
                <a:lnTo>
                  <a:pt x="1102687" y="1092199"/>
                </a:lnTo>
                <a:lnTo>
                  <a:pt x="1098292" y="1085849"/>
                </a:lnTo>
                <a:close/>
              </a:path>
              <a:path w="2143759" h="1346200">
                <a:moveTo>
                  <a:pt x="1098292" y="1079499"/>
                </a:moveTo>
                <a:lnTo>
                  <a:pt x="1098292" y="1085849"/>
                </a:lnTo>
                <a:lnTo>
                  <a:pt x="1102687" y="1092199"/>
                </a:lnTo>
                <a:lnTo>
                  <a:pt x="1107083" y="1092199"/>
                </a:lnTo>
                <a:lnTo>
                  <a:pt x="1098292" y="1079499"/>
                </a:lnTo>
                <a:close/>
              </a:path>
              <a:path w="2143759" h="1346200">
                <a:moveTo>
                  <a:pt x="1107083" y="1079499"/>
                </a:moveTo>
                <a:lnTo>
                  <a:pt x="1098292" y="1079499"/>
                </a:lnTo>
                <a:lnTo>
                  <a:pt x="1107083" y="1092199"/>
                </a:lnTo>
                <a:lnTo>
                  <a:pt x="1115874" y="1092199"/>
                </a:lnTo>
                <a:lnTo>
                  <a:pt x="1107083" y="1079499"/>
                </a:lnTo>
                <a:close/>
              </a:path>
              <a:path w="2143759" h="1346200">
                <a:moveTo>
                  <a:pt x="1110306" y="1079499"/>
                </a:moveTo>
                <a:lnTo>
                  <a:pt x="1107083" y="1079499"/>
                </a:lnTo>
                <a:lnTo>
                  <a:pt x="1115874" y="1092199"/>
                </a:lnTo>
                <a:lnTo>
                  <a:pt x="1115874" y="1087543"/>
                </a:lnTo>
                <a:lnTo>
                  <a:pt x="1110306" y="1079499"/>
                </a:lnTo>
                <a:close/>
              </a:path>
              <a:path w="2143759" h="1346200">
                <a:moveTo>
                  <a:pt x="1115874" y="1087543"/>
                </a:moveTo>
                <a:lnTo>
                  <a:pt x="1115874" y="1092199"/>
                </a:lnTo>
                <a:lnTo>
                  <a:pt x="1119098" y="1092199"/>
                </a:lnTo>
                <a:lnTo>
                  <a:pt x="1115874" y="1087543"/>
                </a:lnTo>
                <a:close/>
              </a:path>
              <a:path w="2143759" h="1346200">
                <a:moveTo>
                  <a:pt x="1115874" y="1079499"/>
                </a:moveTo>
                <a:lnTo>
                  <a:pt x="1110306" y="1079499"/>
                </a:lnTo>
                <a:lnTo>
                  <a:pt x="1115874" y="1087543"/>
                </a:lnTo>
                <a:lnTo>
                  <a:pt x="1115874" y="1079499"/>
                </a:lnTo>
                <a:close/>
              </a:path>
              <a:path w="2143759" h="1346200">
                <a:moveTo>
                  <a:pt x="1098292" y="1079499"/>
                </a:moveTo>
                <a:lnTo>
                  <a:pt x="1093896" y="1079499"/>
                </a:lnTo>
                <a:lnTo>
                  <a:pt x="1098292" y="1085849"/>
                </a:lnTo>
                <a:lnTo>
                  <a:pt x="1098292" y="1079499"/>
                </a:lnTo>
                <a:close/>
              </a:path>
              <a:path w="2143759" h="1346200">
                <a:moveTo>
                  <a:pt x="1082907" y="1076324"/>
                </a:moveTo>
                <a:lnTo>
                  <a:pt x="1082907" y="1079499"/>
                </a:lnTo>
                <a:lnTo>
                  <a:pt x="1085105" y="1079499"/>
                </a:lnTo>
                <a:lnTo>
                  <a:pt x="1082907" y="1076324"/>
                </a:lnTo>
                <a:close/>
              </a:path>
              <a:path w="2143759" h="1346200">
                <a:moveTo>
                  <a:pt x="1082907" y="1066799"/>
                </a:moveTo>
                <a:lnTo>
                  <a:pt x="1082907" y="1076324"/>
                </a:lnTo>
                <a:lnTo>
                  <a:pt x="1085105" y="1079499"/>
                </a:lnTo>
                <a:lnTo>
                  <a:pt x="1087303" y="1079499"/>
                </a:lnTo>
                <a:lnTo>
                  <a:pt x="1087303" y="1073149"/>
                </a:lnTo>
                <a:lnTo>
                  <a:pt x="1082907" y="1066799"/>
                </a:lnTo>
                <a:close/>
              </a:path>
              <a:path w="2143759" h="1346200">
                <a:moveTo>
                  <a:pt x="1087303" y="1073149"/>
                </a:moveTo>
                <a:lnTo>
                  <a:pt x="1087303" y="1079499"/>
                </a:lnTo>
                <a:lnTo>
                  <a:pt x="1091698" y="1079499"/>
                </a:lnTo>
                <a:lnTo>
                  <a:pt x="1087303" y="1073149"/>
                </a:lnTo>
                <a:close/>
              </a:path>
              <a:path w="2143759" h="1346200">
                <a:moveTo>
                  <a:pt x="1087303" y="1057274"/>
                </a:moveTo>
                <a:lnTo>
                  <a:pt x="1087303" y="1073149"/>
                </a:lnTo>
                <a:lnTo>
                  <a:pt x="1091698" y="1079499"/>
                </a:lnTo>
                <a:lnTo>
                  <a:pt x="1100489" y="1079499"/>
                </a:lnTo>
                <a:lnTo>
                  <a:pt x="1091698" y="1066799"/>
                </a:lnTo>
                <a:lnTo>
                  <a:pt x="1093896" y="1066799"/>
                </a:lnTo>
                <a:lnTo>
                  <a:pt x="1087303" y="1057274"/>
                </a:lnTo>
                <a:close/>
              </a:path>
              <a:path w="2143759" h="1346200">
                <a:moveTo>
                  <a:pt x="1104885" y="1028699"/>
                </a:moveTo>
                <a:lnTo>
                  <a:pt x="1087303" y="1028699"/>
                </a:lnTo>
                <a:lnTo>
                  <a:pt x="1087303" y="1057274"/>
                </a:lnTo>
                <a:lnTo>
                  <a:pt x="1093896" y="1066799"/>
                </a:lnTo>
                <a:lnTo>
                  <a:pt x="1091698" y="1066799"/>
                </a:lnTo>
                <a:lnTo>
                  <a:pt x="1100489" y="1079499"/>
                </a:lnTo>
                <a:lnTo>
                  <a:pt x="1100489" y="1066799"/>
                </a:lnTo>
                <a:lnTo>
                  <a:pt x="1091698" y="1054099"/>
                </a:lnTo>
                <a:lnTo>
                  <a:pt x="1104885" y="1054099"/>
                </a:lnTo>
                <a:lnTo>
                  <a:pt x="1104885" y="1028699"/>
                </a:lnTo>
                <a:close/>
              </a:path>
              <a:path w="2143759" h="1346200">
                <a:moveTo>
                  <a:pt x="1104885" y="1054099"/>
                </a:moveTo>
                <a:lnTo>
                  <a:pt x="1091698" y="1054099"/>
                </a:lnTo>
                <a:lnTo>
                  <a:pt x="1100489" y="1066799"/>
                </a:lnTo>
                <a:lnTo>
                  <a:pt x="1100489" y="1079499"/>
                </a:lnTo>
                <a:lnTo>
                  <a:pt x="1104885" y="1079499"/>
                </a:lnTo>
                <a:lnTo>
                  <a:pt x="1104885" y="1069974"/>
                </a:lnTo>
                <a:lnTo>
                  <a:pt x="1102687" y="1066799"/>
                </a:lnTo>
                <a:lnTo>
                  <a:pt x="1104885" y="1066799"/>
                </a:lnTo>
                <a:lnTo>
                  <a:pt x="1104885" y="1054099"/>
                </a:lnTo>
                <a:close/>
              </a:path>
              <a:path w="2143759" h="1346200">
                <a:moveTo>
                  <a:pt x="1104885" y="1069974"/>
                </a:moveTo>
                <a:lnTo>
                  <a:pt x="1104885" y="1079499"/>
                </a:lnTo>
                <a:lnTo>
                  <a:pt x="1111479" y="1079499"/>
                </a:lnTo>
                <a:lnTo>
                  <a:pt x="1104885" y="1069974"/>
                </a:lnTo>
                <a:close/>
              </a:path>
              <a:path w="2143759" h="1346200">
                <a:moveTo>
                  <a:pt x="1082907" y="1066799"/>
                </a:moveTo>
                <a:lnTo>
                  <a:pt x="1076313" y="1066799"/>
                </a:lnTo>
                <a:lnTo>
                  <a:pt x="1082907" y="1076324"/>
                </a:lnTo>
                <a:lnTo>
                  <a:pt x="1082907" y="1066799"/>
                </a:lnTo>
                <a:close/>
              </a:path>
              <a:path w="2143759" h="1346200">
                <a:moveTo>
                  <a:pt x="1085105" y="1054099"/>
                </a:moveTo>
                <a:lnTo>
                  <a:pt x="1071918" y="1054099"/>
                </a:lnTo>
                <a:lnTo>
                  <a:pt x="1071918" y="1066799"/>
                </a:lnTo>
                <a:lnTo>
                  <a:pt x="1082907" y="1066799"/>
                </a:lnTo>
                <a:lnTo>
                  <a:pt x="1087303" y="1073149"/>
                </a:lnTo>
                <a:lnTo>
                  <a:pt x="1087303" y="1057274"/>
                </a:lnTo>
                <a:lnTo>
                  <a:pt x="1085105" y="1054099"/>
                </a:lnTo>
                <a:close/>
              </a:path>
              <a:path w="2143759" h="1346200">
                <a:moveTo>
                  <a:pt x="1104885" y="1066799"/>
                </a:moveTo>
                <a:lnTo>
                  <a:pt x="1102687" y="1066799"/>
                </a:lnTo>
                <a:lnTo>
                  <a:pt x="1104885" y="1069974"/>
                </a:lnTo>
                <a:lnTo>
                  <a:pt x="1104885" y="1066799"/>
                </a:lnTo>
                <a:close/>
              </a:path>
              <a:path w="2143759" h="1346200">
                <a:moveTo>
                  <a:pt x="1043346" y="1041399"/>
                </a:moveTo>
                <a:lnTo>
                  <a:pt x="1043346" y="1054099"/>
                </a:lnTo>
                <a:lnTo>
                  <a:pt x="1052138" y="1066799"/>
                </a:lnTo>
                <a:lnTo>
                  <a:pt x="1054335" y="1066799"/>
                </a:lnTo>
                <a:lnTo>
                  <a:pt x="1054335" y="1054099"/>
                </a:lnTo>
                <a:lnTo>
                  <a:pt x="1052138" y="1054099"/>
                </a:lnTo>
                <a:lnTo>
                  <a:pt x="1043346" y="1041399"/>
                </a:lnTo>
                <a:close/>
              </a:path>
              <a:path w="2143759" h="1346200">
                <a:moveTo>
                  <a:pt x="1054335" y="1054099"/>
                </a:moveTo>
                <a:lnTo>
                  <a:pt x="1054335" y="1066799"/>
                </a:lnTo>
                <a:lnTo>
                  <a:pt x="1063127" y="1066799"/>
                </a:lnTo>
                <a:lnTo>
                  <a:pt x="1054335" y="1054099"/>
                </a:lnTo>
                <a:close/>
              </a:path>
              <a:path w="2143759" h="1346200">
                <a:moveTo>
                  <a:pt x="1063127" y="1054099"/>
                </a:moveTo>
                <a:lnTo>
                  <a:pt x="1054335" y="1054099"/>
                </a:lnTo>
                <a:lnTo>
                  <a:pt x="1063127" y="1066799"/>
                </a:lnTo>
                <a:lnTo>
                  <a:pt x="1071918" y="1066799"/>
                </a:lnTo>
                <a:lnTo>
                  <a:pt x="1063127" y="1054099"/>
                </a:lnTo>
                <a:close/>
              </a:path>
              <a:path w="2143759" h="1346200">
                <a:moveTo>
                  <a:pt x="1063127" y="1041399"/>
                </a:moveTo>
                <a:lnTo>
                  <a:pt x="1060929" y="1041399"/>
                </a:lnTo>
                <a:lnTo>
                  <a:pt x="1060929" y="1054099"/>
                </a:lnTo>
                <a:lnTo>
                  <a:pt x="1063127" y="1054099"/>
                </a:lnTo>
                <a:lnTo>
                  <a:pt x="1071918" y="1066799"/>
                </a:lnTo>
                <a:lnTo>
                  <a:pt x="1071918" y="1054099"/>
                </a:lnTo>
                <a:lnTo>
                  <a:pt x="1063127" y="1041399"/>
                </a:lnTo>
                <a:close/>
              </a:path>
              <a:path w="2143759" h="1346200">
                <a:moveTo>
                  <a:pt x="1087303" y="1054099"/>
                </a:moveTo>
                <a:lnTo>
                  <a:pt x="1085105" y="1054099"/>
                </a:lnTo>
                <a:lnTo>
                  <a:pt x="1087303" y="1057274"/>
                </a:lnTo>
                <a:lnTo>
                  <a:pt x="1087303" y="1054099"/>
                </a:lnTo>
                <a:close/>
              </a:path>
              <a:path w="2143759" h="1346200">
                <a:moveTo>
                  <a:pt x="994921" y="1028699"/>
                </a:moveTo>
                <a:lnTo>
                  <a:pt x="994921" y="1041399"/>
                </a:lnTo>
                <a:lnTo>
                  <a:pt x="1003712" y="1054099"/>
                </a:lnTo>
                <a:lnTo>
                  <a:pt x="1025764" y="1054099"/>
                </a:lnTo>
                <a:lnTo>
                  <a:pt x="1016914" y="1041399"/>
                </a:lnTo>
                <a:lnTo>
                  <a:pt x="1003712" y="1041399"/>
                </a:lnTo>
                <a:lnTo>
                  <a:pt x="994921" y="1028699"/>
                </a:lnTo>
                <a:close/>
              </a:path>
              <a:path w="2143759" h="1346200">
                <a:moveTo>
                  <a:pt x="1043346" y="1041399"/>
                </a:moveTo>
                <a:lnTo>
                  <a:pt x="1016914" y="1041399"/>
                </a:lnTo>
                <a:lnTo>
                  <a:pt x="1025764" y="1054099"/>
                </a:lnTo>
                <a:lnTo>
                  <a:pt x="1043346" y="1054099"/>
                </a:lnTo>
                <a:lnTo>
                  <a:pt x="1043346" y="1041399"/>
                </a:lnTo>
                <a:close/>
              </a:path>
              <a:path w="2143759" h="1346200">
                <a:moveTo>
                  <a:pt x="1052138" y="1041399"/>
                </a:moveTo>
                <a:lnTo>
                  <a:pt x="1043346" y="1041399"/>
                </a:lnTo>
                <a:lnTo>
                  <a:pt x="1052138" y="1054099"/>
                </a:lnTo>
                <a:lnTo>
                  <a:pt x="1060929" y="1054099"/>
                </a:lnTo>
                <a:lnTo>
                  <a:pt x="1052138" y="1041399"/>
                </a:lnTo>
                <a:close/>
              </a:path>
              <a:path w="2143759" h="1346200">
                <a:moveTo>
                  <a:pt x="1060929" y="1041399"/>
                </a:moveTo>
                <a:lnTo>
                  <a:pt x="1052138" y="1041399"/>
                </a:lnTo>
                <a:lnTo>
                  <a:pt x="1060929" y="1054099"/>
                </a:lnTo>
                <a:lnTo>
                  <a:pt x="1060929" y="1041399"/>
                </a:lnTo>
                <a:close/>
              </a:path>
              <a:path w="2143759" h="1346200">
                <a:moveTo>
                  <a:pt x="977339" y="1015999"/>
                </a:moveTo>
                <a:lnTo>
                  <a:pt x="977339" y="1028699"/>
                </a:lnTo>
                <a:lnTo>
                  <a:pt x="986130" y="1041399"/>
                </a:lnTo>
                <a:lnTo>
                  <a:pt x="992723" y="1041399"/>
                </a:lnTo>
                <a:lnTo>
                  <a:pt x="983932" y="1028699"/>
                </a:lnTo>
                <a:lnTo>
                  <a:pt x="986130" y="1028699"/>
                </a:lnTo>
                <a:lnTo>
                  <a:pt x="977339" y="1015999"/>
                </a:lnTo>
                <a:close/>
              </a:path>
              <a:path w="2143759" h="1346200">
                <a:moveTo>
                  <a:pt x="988328" y="1019174"/>
                </a:moveTo>
                <a:lnTo>
                  <a:pt x="988328" y="1028699"/>
                </a:lnTo>
                <a:lnTo>
                  <a:pt x="983932" y="1028699"/>
                </a:lnTo>
                <a:lnTo>
                  <a:pt x="992723" y="1041399"/>
                </a:lnTo>
                <a:lnTo>
                  <a:pt x="994921" y="1041399"/>
                </a:lnTo>
                <a:lnTo>
                  <a:pt x="994921" y="1028699"/>
                </a:lnTo>
                <a:lnTo>
                  <a:pt x="988328" y="1019174"/>
                </a:lnTo>
                <a:close/>
              </a:path>
              <a:path w="2143759" h="1346200">
                <a:moveTo>
                  <a:pt x="994921" y="1019174"/>
                </a:moveTo>
                <a:lnTo>
                  <a:pt x="994921" y="1028699"/>
                </a:lnTo>
                <a:lnTo>
                  <a:pt x="1003712" y="1041399"/>
                </a:lnTo>
                <a:lnTo>
                  <a:pt x="1012518" y="1041399"/>
                </a:lnTo>
                <a:lnTo>
                  <a:pt x="1003712" y="1028699"/>
                </a:lnTo>
                <a:lnTo>
                  <a:pt x="1001515" y="1028699"/>
                </a:lnTo>
                <a:lnTo>
                  <a:pt x="994921" y="1019174"/>
                </a:lnTo>
                <a:close/>
              </a:path>
              <a:path w="2143759" h="1346200">
                <a:moveTo>
                  <a:pt x="1012518" y="1028699"/>
                </a:moveTo>
                <a:lnTo>
                  <a:pt x="1003712" y="1028699"/>
                </a:lnTo>
                <a:lnTo>
                  <a:pt x="1012518" y="1041399"/>
                </a:lnTo>
                <a:lnTo>
                  <a:pt x="1012518" y="1028699"/>
                </a:lnTo>
                <a:close/>
              </a:path>
              <a:path w="2143759" h="1346200">
                <a:moveTo>
                  <a:pt x="1025764" y="1028699"/>
                </a:moveTo>
                <a:lnTo>
                  <a:pt x="1012518" y="1028699"/>
                </a:lnTo>
                <a:lnTo>
                  <a:pt x="1012518" y="1041399"/>
                </a:lnTo>
                <a:lnTo>
                  <a:pt x="1034555" y="1041399"/>
                </a:lnTo>
                <a:lnTo>
                  <a:pt x="1025764" y="1028699"/>
                </a:lnTo>
                <a:close/>
              </a:path>
              <a:path w="2143759" h="1346200">
                <a:moveTo>
                  <a:pt x="977339" y="1015999"/>
                </a:moveTo>
                <a:lnTo>
                  <a:pt x="966335" y="1015999"/>
                </a:lnTo>
                <a:lnTo>
                  <a:pt x="975126" y="1028699"/>
                </a:lnTo>
                <a:lnTo>
                  <a:pt x="977339" y="1028699"/>
                </a:lnTo>
                <a:lnTo>
                  <a:pt x="977339" y="1015999"/>
                </a:lnTo>
                <a:close/>
              </a:path>
              <a:path w="2143759" h="1346200">
                <a:moveTo>
                  <a:pt x="986130" y="1015999"/>
                </a:moveTo>
                <a:lnTo>
                  <a:pt x="977339" y="1015999"/>
                </a:lnTo>
                <a:lnTo>
                  <a:pt x="986130" y="1028699"/>
                </a:lnTo>
                <a:lnTo>
                  <a:pt x="988328" y="1028699"/>
                </a:lnTo>
                <a:lnTo>
                  <a:pt x="988328" y="1019174"/>
                </a:lnTo>
                <a:lnTo>
                  <a:pt x="986130" y="1015999"/>
                </a:lnTo>
                <a:close/>
              </a:path>
              <a:path w="2143759" h="1346200">
                <a:moveTo>
                  <a:pt x="1005910" y="977899"/>
                </a:moveTo>
                <a:lnTo>
                  <a:pt x="988328" y="977899"/>
                </a:lnTo>
                <a:lnTo>
                  <a:pt x="988328" y="1019174"/>
                </a:lnTo>
                <a:lnTo>
                  <a:pt x="994921" y="1028699"/>
                </a:lnTo>
                <a:lnTo>
                  <a:pt x="994921" y="1019174"/>
                </a:lnTo>
                <a:lnTo>
                  <a:pt x="992723" y="1015999"/>
                </a:lnTo>
                <a:lnTo>
                  <a:pt x="1005910" y="1015999"/>
                </a:lnTo>
                <a:lnTo>
                  <a:pt x="1005910" y="977899"/>
                </a:lnTo>
                <a:close/>
              </a:path>
              <a:path w="2143759" h="1346200">
                <a:moveTo>
                  <a:pt x="1005910" y="1015999"/>
                </a:moveTo>
                <a:lnTo>
                  <a:pt x="994921" y="1015999"/>
                </a:lnTo>
                <a:lnTo>
                  <a:pt x="994921" y="1019174"/>
                </a:lnTo>
                <a:lnTo>
                  <a:pt x="1001515" y="1028699"/>
                </a:lnTo>
                <a:lnTo>
                  <a:pt x="1005910" y="1028699"/>
                </a:lnTo>
                <a:lnTo>
                  <a:pt x="1005910" y="1015999"/>
                </a:lnTo>
                <a:close/>
              </a:path>
              <a:path w="2143759" h="1346200">
                <a:moveTo>
                  <a:pt x="988328" y="1015999"/>
                </a:moveTo>
                <a:lnTo>
                  <a:pt x="986130" y="1015999"/>
                </a:lnTo>
                <a:lnTo>
                  <a:pt x="988328" y="1019174"/>
                </a:lnTo>
                <a:lnTo>
                  <a:pt x="988328" y="1015999"/>
                </a:lnTo>
                <a:close/>
              </a:path>
              <a:path w="2143759" h="1346200">
                <a:moveTo>
                  <a:pt x="994921" y="1015999"/>
                </a:moveTo>
                <a:lnTo>
                  <a:pt x="992723" y="1015999"/>
                </a:lnTo>
                <a:lnTo>
                  <a:pt x="994921" y="1019174"/>
                </a:lnTo>
                <a:lnTo>
                  <a:pt x="994921" y="1015999"/>
                </a:lnTo>
                <a:close/>
              </a:path>
              <a:path w="2143759" h="1346200">
                <a:moveTo>
                  <a:pt x="947653" y="1003299"/>
                </a:moveTo>
                <a:lnTo>
                  <a:pt x="936650" y="1003299"/>
                </a:lnTo>
                <a:lnTo>
                  <a:pt x="945456" y="1015999"/>
                </a:lnTo>
                <a:lnTo>
                  <a:pt x="947653" y="1015999"/>
                </a:lnTo>
                <a:lnTo>
                  <a:pt x="947653" y="1003299"/>
                </a:lnTo>
                <a:close/>
              </a:path>
              <a:path w="2143759" h="1346200">
                <a:moveTo>
                  <a:pt x="947653" y="1003299"/>
                </a:moveTo>
                <a:lnTo>
                  <a:pt x="947653" y="1015999"/>
                </a:lnTo>
                <a:lnTo>
                  <a:pt x="956445" y="1015999"/>
                </a:lnTo>
                <a:lnTo>
                  <a:pt x="947653" y="1003299"/>
                </a:lnTo>
                <a:close/>
              </a:path>
              <a:path w="2143759" h="1346200">
                <a:moveTo>
                  <a:pt x="956445" y="1003299"/>
                </a:moveTo>
                <a:lnTo>
                  <a:pt x="947653" y="1003299"/>
                </a:lnTo>
                <a:lnTo>
                  <a:pt x="956445" y="1015999"/>
                </a:lnTo>
                <a:lnTo>
                  <a:pt x="965236" y="1015999"/>
                </a:lnTo>
                <a:lnTo>
                  <a:pt x="956445" y="1003299"/>
                </a:lnTo>
                <a:close/>
              </a:path>
              <a:path w="2143759" h="1346200">
                <a:moveTo>
                  <a:pt x="956445" y="990599"/>
                </a:moveTo>
                <a:lnTo>
                  <a:pt x="945456" y="990599"/>
                </a:lnTo>
                <a:lnTo>
                  <a:pt x="954247" y="1003299"/>
                </a:lnTo>
                <a:lnTo>
                  <a:pt x="956445" y="1003299"/>
                </a:lnTo>
                <a:lnTo>
                  <a:pt x="965236" y="1015999"/>
                </a:lnTo>
                <a:lnTo>
                  <a:pt x="965236" y="1003299"/>
                </a:lnTo>
                <a:lnTo>
                  <a:pt x="956445" y="990599"/>
                </a:lnTo>
                <a:close/>
              </a:path>
              <a:path w="2143759" h="1346200">
                <a:moveTo>
                  <a:pt x="975126" y="1003299"/>
                </a:moveTo>
                <a:lnTo>
                  <a:pt x="965236" y="1003299"/>
                </a:lnTo>
                <a:lnTo>
                  <a:pt x="965236" y="1015999"/>
                </a:lnTo>
                <a:lnTo>
                  <a:pt x="983932" y="1015999"/>
                </a:lnTo>
                <a:lnTo>
                  <a:pt x="975126" y="1003299"/>
                </a:lnTo>
                <a:close/>
              </a:path>
              <a:path w="2143759" h="1346200">
                <a:moveTo>
                  <a:pt x="906979" y="977899"/>
                </a:moveTo>
                <a:lnTo>
                  <a:pt x="906979" y="990599"/>
                </a:lnTo>
                <a:lnTo>
                  <a:pt x="915770" y="1003299"/>
                </a:lnTo>
                <a:lnTo>
                  <a:pt x="925661" y="1003299"/>
                </a:lnTo>
                <a:lnTo>
                  <a:pt x="925661" y="990599"/>
                </a:lnTo>
                <a:lnTo>
                  <a:pt x="915770" y="990599"/>
                </a:lnTo>
                <a:lnTo>
                  <a:pt x="906979" y="977899"/>
                </a:lnTo>
                <a:close/>
              </a:path>
              <a:path w="2143759" h="1346200">
                <a:moveTo>
                  <a:pt x="925661" y="990599"/>
                </a:moveTo>
                <a:lnTo>
                  <a:pt x="925661" y="1003299"/>
                </a:lnTo>
                <a:lnTo>
                  <a:pt x="934452" y="1003299"/>
                </a:lnTo>
                <a:lnTo>
                  <a:pt x="925661" y="990599"/>
                </a:lnTo>
                <a:close/>
              </a:path>
              <a:path w="2143759" h="1346200">
                <a:moveTo>
                  <a:pt x="934452" y="990599"/>
                </a:moveTo>
                <a:lnTo>
                  <a:pt x="925661" y="990599"/>
                </a:lnTo>
                <a:lnTo>
                  <a:pt x="934452" y="1003299"/>
                </a:lnTo>
                <a:lnTo>
                  <a:pt x="943258" y="1003299"/>
                </a:lnTo>
                <a:lnTo>
                  <a:pt x="934452" y="990599"/>
                </a:lnTo>
                <a:close/>
              </a:path>
              <a:path w="2143759" h="1346200">
                <a:moveTo>
                  <a:pt x="934452" y="977899"/>
                </a:moveTo>
                <a:lnTo>
                  <a:pt x="924562" y="977899"/>
                </a:lnTo>
                <a:lnTo>
                  <a:pt x="924562" y="990599"/>
                </a:lnTo>
                <a:lnTo>
                  <a:pt x="934452" y="990599"/>
                </a:lnTo>
                <a:lnTo>
                  <a:pt x="943258" y="1003299"/>
                </a:lnTo>
                <a:lnTo>
                  <a:pt x="943258" y="990599"/>
                </a:lnTo>
                <a:lnTo>
                  <a:pt x="934452" y="977899"/>
                </a:lnTo>
                <a:close/>
              </a:path>
              <a:path w="2143759" h="1346200">
                <a:moveTo>
                  <a:pt x="945456" y="990599"/>
                </a:moveTo>
                <a:lnTo>
                  <a:pt x="943258" y="990599"/>
                </a:lnTo>
                <a:lnTo>
                  <a:pt x="943258" y="1003299"/>
                </a:lnTo>
                <a:lnTo>
                  <a:pt x="954247" y="1003299"/>
                </a:lnTo>
                <a:lnTo>
                  <a:pt x="945456" y="990599"/>
                </a:lnTo>
                <a:close/>
              </a:path>
              <a:path w="2143759" h="1346200">
                <a:moveTo>
                  <a:pt x="888283" y="974724"/>
                </a:moveTo>
                <a:lnTo>
                  <a:pt x="888283" y="977899"/>
                </a:lnTo>
                <a:lnTo>
                  <a:pt x="897074" y="990599"/>
                </a:lnTo>
                <a:lnTo>
                  <a:pt x="906979" y="990599"/>
                </a:lnTo>
                <a:lnTo>
                  <a:pt x="906979" y="977899"/>
                </a:lnTo>
                <a:lnTo>
                  <a:pt x="890481" y="977899"/>
                </a:lnTo>
                <a:lnTo>
                  <a:pt x="888283" y="974724"/>
                </a:lnTo>
                <a:close/>
              </a:path>
              <a:path w="2143759" h="1346200">
                <a:moveTo>
                  <a:pt x="915770" y="977899"/>
                </a:moveTo>
                <a:lnTo>
                  <a:pt x="906979" y="977899"/>
                </a:lnTo>
                <a:lnTo>
                  <a:pt x="915770" y="990599"/>
                </a:lnTo>
                <a:lnTo>
                  <a:pt x="924562" y="990599"/>
                </a:lnTo>
                <a:lnTo>
                  <a:pt x="915770" y="977899"/>
                </a:lnTo>
                <a:close/>
              </a:path>
              <a:path w="2143759" h="1346200">
                <a:moveTo>
                  <a:pt x="921265" y="973137"/>
                </a:moveTo>
                <a:lnTo>
                  <a:pt x="921265" y="977899"/>
                </a:lnTo>
                <a:lnTo>
                  <a:pt x="915770" y="977899"/>
                </a:lnTo>
                <a:lnTo>
                  <a:pt x="924562" y="990599"/>
                </a:lnTo>
                <a:lnTo>
                  <a:pt x="924562" y="977899"/>
                </a:lnTo>
                <a:lnTo>
                  <a:pt x="921265" y="973137"/>
                </a:lnTo>
                <a:close/>
              </a:path>
              <a:path w="2143759" h="1346200">
                <a:moveTo>
                  <a:pt x="888283" y="969962"/>
                </a:moveTo>
                <a:lnTo>
                  <a:pt x="888283" y="974724"/>
                </a:lnTo>
                <a:lnTo>
                  <a:pt x="890481" y="977899"/>
                </a:lnTo>
                <a:lnTo>
                  <a:pt x="893778" y="977899"/>
                </a:lnTo>
                <a:lnTo>
                  <a:pt x="888283" y="969962"/>
                </a:lnTo>
                <a:close/>
              </a:path>
              <a:path w="2143759" h="1346200">
                <a:moveTo>
                  <a:pt x="888283" y="965199"/>
                </a:moveTo>
                <a:lnTo>
                  <a:pt x="888283" y="969962"/>
                </a:lnTo>
                <a:lnTo>
                  <a:pt x="893778" y="977899"/>
                </a:lnTo>
                <a:lnTo>
                  <a:pt x="897074" y="977899"/>
                </a:lnTo>
                <a:lnTo>
                  <a:pt x="888283" y="965199"/>
                </a:lnTo>
                <a:close/>
              </a:path>
              <a:path w="2143759" h="1346200">
                <a:moveTo>
                  <a:pt x="897074" y="965199"/>
                </a:moveTo>
                <a:lnTo>
                  <a:pt x="888283" y="965199"/>
                </a:lnTo>
                <a:lnTo>
                  <a:pt x="897074" y="977899"/>
                </a:lnTo>
                <a:lnTo>
                  <a:pt x="903668" y="977899"/>
                </a:lnTo>
                <a:lnTo>
                  <a:pt x="903668" y="974709"/>
                </a:lnTo>
                <a:lnTo>
                  <a:pt x="897074" y="965199"/>
                </a:lnTo>
                <a:close/>
              </a:path>
              <a:path w="2143759" h="1346200">
                <a:moveTo>
                  <a:pt x="903668" y="974709"/>
                </a:moveTo>
                <a:lnTo>
                  <a:pt x="903668" y="977899"/>
                </a:lnTo>
                <a:lnTo>
                  <a:pt x="905880" y="977899"/>
                </a:lnTo>
                <a:lnTo>
                  <a:pt x="903668" y="974709"/>
                </a:lnTo>
                <a:close/>
              </a:path>
              <a:path w="2143759" h="1346200">
                <a:moveTo>
                  <a:pt x="921265" y="927099"/>
                </a:moveTo>
                <a:lnTo>
                  <a:pt x="903668" y="927099"/>
                </a:lnTo>
                <a:lnTo>
                  <a:pt x="903679" y="974724"/>
                </a:lnTo>
                <a:lnTo>
                  <a:pt x="905880" y="977899"/>
                </a:lnTo>
                <a:lnTo>
                  <a:pt x="905880" y="965199"/>
                </a:lnTo>
                <a:lnTo>
                  <a:pt x="921265" y="965199"/>
                </a:lnTo>
                <a:lnTo>
                  <a:pt x="921265" y="927099"/>
                </a:lnTo>
                <a:close/>
              </a:path>
              <a:path w="2143759" h="1346200">
                <a:moveTo>
                  <a:pt x="915770" y="965199"/>
                </a:moveTo>
                <a:lnTo>
                  <a:pt x="905880" y="965199"/>
                </a:lnTo>
                <a:lnTo>
                  <a:pt x="905880" y="977899"/>
                </a:lnTo>
                <a:lnTo>
                  <a:pt x="921265" y="977899"/>
                </a:lnTo>
                <a:lnTo>
                  <a:pt x="921265" y="973137"/>
                </a:lnTo>
                <a:lnTo>
                  <a:pt x="915770" y="965199"/>
                </a:lnTo>
                <a:close/>
              </a:path>
              <a:path w="2143759" h="1346200">
                <a:moveTo>
                  <a:pt x="881690" y="952499"/>
                </a:moveTo>
                <a:lnTo>
                  <a:pt x="881690" y="965199"/>
                </a:lnTo>
                <a:lnTo>
                  <a:pt x="888283" y="974724"/>
                </a:lnTo>
                <a:lnTo>
                  <a:pt x="888283" y="969962"/>
                </a:lnTo>
                <a:lnTo>
                  <a:pt x="884986" y="965199"/>
                </a:lnTo>
                <a:lnTo>
                  <a:pt x="890481" y="965199"/>
                </a:lnTo>
                <a:lnTo>
                  <a:pt x="881690" y="952499"/>
                </a:lnTo>
                <a:close/>
              </a:path>
              <a:path w="2143759" h="1346200">
                <a:moveTo>
                  <a:pt x="903668" y="965199"/>
                </a:moveTo>
                <a:lnTo>
                  <a:pt x="897074" y="965199"/>
                </a:lnTo>
                <a:lnTo>
                  <a:pt x="903668" y="974709"/>
                </a:lnTo>
                <a:lnTo>
                  <a:pt x="903668" y="965199"/>
                </a:lnTo>
                <a:close/>
              </a:path>
              <a:path w="2143759" h="1346200">
                <a:moveTo>
                  <a:pt x="921265" y="965199"/>
                </a:moveTo>
                <a:lnTo>
                  <a:pt x="915770" y="965199"/>
                </a:lnTo>
                <a:lnTo>
                  <a:pt x="921265" y="973137"/>
                </a:lnTo>
                <a:lnTo>
                  <a:pt x="921265" y="965199"/>
                </a:lnTo>
                <a:close/>
              </a:path>
              <a:path w="2143759" h="1346200">
                <a:moveTo>
                  <a:pt x="888283" y="965199"/>
                </a:moveTo>
                <a:lnTo>
                  <a:pt x="884986" y="965199"/>
                </a:lnTo>
                <a:lnTo>
                  <a:pt x="888283" y="969962"/>
                </a:lnTo>
                <a:lnTo>
                  <a:pt x="888283" y="965199"/>
                </a:lnTo>
                <a:close/>
              </a:path>
              <a:path w="2143759" h="1346200">
                <a:moveTo>
                  <a:pt x="855301" y="949324"/>
                </a:moveTo>
                <a:lnTo>
                  <a:pt x="855301" y="952499"/>
                </a:lnTo>
                <a:lnTo>
                  <a:pt x="864092" y="965199"/>
                </a:lnTo>
                <a:lnTo>
                  <a:pt x="881690" y="965199"/>
                </a:lnTo>
                <a:lnTo>
                  <a:pt x="881690" y="952499"/>
                </a:lnTo>
                <a:lnTo>
                  <a:pt x="857499" y="952499"/>
                </a:lnTo>
                <a:lnTo>
                  <a:pt x="855301" y="949324"/>
                </a:lnTo>
                <a:close/>
              </a:path>
              <a:path w="2143759" h="1346200">
                <a:moveTo>
                  <a:pt x="890481" y="952499"/>
                </a:moveTo>
                <a:lnTo>
                  <a:pt x="881690" y="952499"/>
                </a:lnTo>
                <a:lnTo>
                  <a:pt x="890481" y="965199"/>
                </a:lnTo>
                <a:lnTo>
                  <a:pt x="899272" y="965199"/>
                </a:lnTo>
                <a:lnTo>
                  <a:pt x="890481" y="952499"/>
                </a:lnTo>
                <a:close/>
              </a:path>
              <a:path w="2143759" h="1346200">
                <a:moveTo>
                  <a:pt x="893778" y="952499"/>
                </a:moveTo>
                <a:lnTo>
                  <a:pt x="890481" y="952499"/>
                </a:lnTo>
                <a:lnTo>
                  <a:pt x="899272" y="965199"/>
                </a:lnTo>
                <a:lnTo>
                  <a:pt x="899272" y="960437"/>
                </a:lnTo>
                <a:lnTo>
                  <a:pt x="893778" y="952499"/>
                </a:lnTo>
                <a:close/>
              </a:path>
              <a:path w="2143759" h="1346200">
                <a:moveTo>
                  <a:pt x="899272" y="960437"/>
                </a:moveTo>
                <a:lnTo>
                  <a:pt x="899272" y="965199"/>
                </a:lnTo>
                <a:lnTo>
                  <a:pt x="902569" y="965199"/>
                </a:lnTo>
                <a:lnTo>
                  <a:pt x="899272" y="960437"/>
                </a:lnTo>
                <a:close/>
              </a:path>
              <a:path w="2143759" h="1346200">
                <a:moveTo>
                  <a:pt x="899272" y="952499"/>
                </a:moveTo>
                <a:lnTo>
                  <a:pt x="893778" y="952499"/>
                </a:lnTo>
                <a:lnTo>
                  <a:pt x="899272" y="960437"/>
                </a:lnTo>
                <a:lnTo>
                  <a:pt x="899272" y="952499"/>
                </a:lnTo>
                <a:close/>
              </a:path>
              <a:path w="2143759" h="1346200">
                <a:moveTo>
                  <a:pt x="837719" y="933449"/>
                </a:moveTo>
                <a:lnTo>
                  <a:pt x="837719" y="939799"/>
                </a:lnTo>
                <a:lnTo>
                  <a:pt x="846510" y="952499"/>
                </a:lnTo>
                <a:lnTo>
                  <a:pt x="855301" y="952499"/>
                </a:lnTo>
                <a:lnTo>
                  <a:pt x="855301" y="949324"/>
                </a:lnTo>
                <a:lnTo>
                  <a:pt x="848708" y="939799"/>
                </a:lnTo>
                <a:lnTo>
                  <a:pt x="842114" y="939799"/>
                </a:lnTo>
                <a:lnTo>
                  <a:pt x="837719" y="933449"/>
                </a:lnTo>
                <a:close/>
              </a:path>
              <a:path w="2143759" h="1346200">
                <a:moveTo>
                  <a:pt x="855301" y="939799"/>
                </a:moveTo>
                <a:lnTo>
                  <a:pt x="855301" y="949324"/>
                </a:lnTo>
                <a:lnTo>
                  <a:pt x="857499" y="952499"/>
                </a:lnTo>
                <a:lnTo>
                  <a:pt x="864092" y="952499"/>
                </a:lnTo>
                <a:lnTo>
                  <a:pt x="855301" y="939799"/>
                </a:lnTo>
                <a:close/>
              </a:path>
              <a:path w="2143759" h="1346200">
                <a:moveTo>
                  <a:pt x="857499" y="927099"/>
                </a:moveTo>
                <a:lnTo>
                  <a:pt x="855301" y="927099"/>
                </a:lnTo>
                <a:lnTo>
                  <a:pt x="855301" y="939799"/>
                </a:lnTo>
                <a:lnTo>
                  <a:pt x="864092" y="952499"/>
                </a:lnTo>
                <a:lnTo>
                  <a:pt x="872898" y="952499"/>
                </a:lnTo>
                <a:lnTo>
                  <a:pt x="872898" y="939799"/>
                </a:lnTo>
                <a:lnTo>
                  <a:pt x="866290" y="939799"/>
                </a:lnTo>
                <a:lnTo>
                  <a:pt x="857499" y="927099"/>
                </a:lnTo>
                <a:close/>
              </a:path>
              <a:path w="2143759" h="1346200">
                <a:moveTo>
                  <a:pt x="846510" y="927099"/>
                </a:moveTo>
                <a:lnTo>
                  <a:pt x="837719" y="927099"/>
                </a:lnTo>
                <a:lnTo>
                  <a:pt x="846510" y="939799"/>
                </a:lnTo>
                <a:lnTo>
                  <a:pt x="848708" y="939799"/>
                </a:lnTo>
                <a:lnTo>
                  <a:pt x="855301" y="949324"/>
                </a:lnTo>
                <a:lnTo>
                  <a:pt x="855301" y="939799"/>
                </a:lnTo>
                <a:lnTo>
                  <a:pt x="846510" y="927099"/>
                </a:lnTo>
                <a:close/>
              </a:path>
              <a:path w="2143759" h="1346200">
                <a:moveTo>
                  <a:pt x="837719" y="927099"/>
                </a:moveTo>
                <a:lnTo>
                  <a:pt x="837719" y="933449"/>
                </a:lnTo>
                <a:lnTo>
                  <a:pt x="842114" y="939799"/>
                </a:lnTo>
                <a:lnTo>
                  <a:pt x="846510" y="939799"/>
                </a:lnTo>
                <a:lnTo>
                  <a:pt x="837719" y="927099"/>
                </a:lnTo>
                <a:close/>
              </a:path>
              <a:path w="2143759" h="1346200">
                <a:moveTo>
                  <a:pt x="855301" y="927099"/>
                </a:moveTo>
                <a:lnTo>
                  <a:pt x="846510" y="927099"/>
                </a:lnTo>
                <a:lnTo>
                  <a:pt x="855301" y="939799"/>
                </a:lnTo>
                <a:lnTo>
                  <a:pt x="855301" y="927099"/>
                </a:lnTo>
                <a:close/>
              </a:path>
              <a:path w="2143759" h="1346200">
                <a:moveTo>
                  <a:pt x="837719" y="927099"/>
                </a:moveTo>
                <a:lnTo>
                  <a:pt x="833323" y="927099"/>
                </a:lnTo>
                <a:lnTo>
                  <a:pt x="837719" y="933449"/>
                </a:lnTo>
                <a:lnTo>
                  <a:pt x="837719" y="927099"/>
                </a:lnTo>
                <a:close/>
              </a:path>
              <a:path w="2143759" h="1346200">
                <a:moveTo>
                  <a:pt x="830012" y="919154"/>
                </a:moveTo>
                <a:lnTo>
                  <a:pt x="830012" y="927099"/>
                </a:lnTo>
                <a:lnTo>
                  <a:pt x="835521" y="927099"/>
                </a:lnTo>
                <a:lnTo>
                  <a:pt x="830012" y="919154"/>
                </a:lnTo>
                <a:close/>
              </a:path>
              <a:path w="2143759" h="1346200">
                <a:moveTo>
                  <a:pt x="830012" y="914399"/>
                </a:moveTo>
                <a:lnTo>
                  <a:pt x="830012" y="919154"/>
                </a:lnTo>
                <a:lnTo>
                  <a:pt x="835521" y="927099"/>
                </a:lnTo>
                <a:lnTo>
                  <a:pt x="838818" y="927099"/>
                </a:lnTo>
                <a:lnTo>
                  <a:pt x="830012" y="914399"/>
                </a:lnTo>
                <a:close/>
              </a:path>
              <a:path w="2143759" h="1346200">
                <a:moveTo>
                  <a:pt x="838818" y="914399"/>
                </a:moveTo>
                <a:lnTo>
                  <a:pt x="830012" y="914399"/>
                </a:lnTo>
                <a:lnTo>
                  <a:pt x="838818" y="927099"/>
                </a:lnTo>
                <a:lnTo>
                  <a:pt x="847609" y="927099"/>
                </a:lnTo>
                <a:lnTo>
                  <a:pt x="838818" y="914399"/>
                </a:lnTo>
                <a:close/>
              </a:path>
              <a:path w="2143759" h="1346200">
                <a:moveTo>
                  <a:pt x="842114" y="914399"/>
                </a:moveTo>
                <a:lnTo>
                  <a:pt x="838818" y="914399"/>
                </a:lnTo>
                <a:lnTo>
                  <a:pt x="847609" y="927099"/>
                </a:lnTo>
                <a:lnTo>
                  <a:pt x="847609" y="922337"/>
                </a:lnTo>
                <a:lnTo>
                  <a:pt x="842114" y="914399"/>
                </a:lnTo>
                <a:close/>
              </a:path>
              <a:path w="2143759" h="1346200">
                <a:moveTo>
                  <a:pt x="847609" y="922337"/>
                </a:moveTo>
                <a:lnTo>
                  <a:pt x="847609" y="927099"/>
                </a:lnTo>
                <a:lnTo>
                  <a:pt x="850906" y="927099"/>
                </a:lnTo>
                <a:lnTo>
                  <a:pt x="847609" y="922337"/>
                </a:lnTo>
                <a:close/>
              </a:path>
              <a:path w="2143759" h="1346200">
                <a:moveTo>
                  <a:pt x="844312" y="909637"/>
                </a:moveTo>
                <a:lnTo>
                  <a:pt x="844312" y="914399"/>
                </a:lnTo>
                <a:lnTo>
                  <a:pt x="842114" y="914399"/>
                </a:lnTo>
                <a:lnTo>
                  <a:pt x="847609" y="922337"/>
                </a:lnTo>
                <a:lnTo>
                  <a:pt x="847609" y="914399"/>
                </a:lnTo>
                <a:lnTo>
                  <a:pt x="844312" y="909637"/>
                </a:lnTo>
                <a:close/>
              </a:path>
              <a:path w="2143759" h="1346200">
                <a:moveTo>
                  <a:pt x="826715" y="912812"/>
                </a:moveTo>
                <a:lnTo>
                  <a:pt x="826715" y="914399"/>
                </a:lnTo>
                <a:lnTo>
                  <a:pt x="830012" y="919154"/>
                </a:lnTo>
                <a:lnTo>
                  <a:pt x="830012" y="914399"/>
                </a:lnTo>
                <a:lnTo>
                  <a:pt x="827814" y="914399"/>
                </a:lnTo>
                <a:lnTo>
                  <a:pt x="826715" y="912812"/>
                </a:lnTo>
                <a:close/>
              </a:path>
              <a:path w="2143759" h="1346200">
                <a:moveTo>
                  <a:pt x="826715" y="901699"/>
                </a:moveTo>
                <a:lnTo>
                  <a:pt x="826715" y="912812"/>
                </a:lnTo>
                <a:lnTo>
                  <a:pt x="827814" y="914399"/>
                </a:lnTo>
                <a:lnTo>
                  <a:pt x="835521" y="914399"/>
                </a:lnTo>
                <a:lnTo>
                  <a:pt x="826715" y="901699"/>
                </a:lnTo>
                <a:close/>
              </a:path>
              <a:path w="2143759" h="1346200">
                <a:moveTo>
                  <a:pt x="835521" y="901699"/>
                </a:moveTo>
                <a:lnTo>
                  <a:pt x="826715" y="901699"/>
                </a:lnTo>
                <a:lnTo>
                  <a:pt x="835521" y="914399"/>
                </a:lnTo>
                <a:lnTo>
                  <a:pt x="844312" y="914399"/>
                </a:lnTo>
                <a:lnTo>
                  <a:pt x="835521" y="901699"/>
                </a:lnTo>
                <a:close/>
              </a:path>
              <a:path w="2143759" h="1346200">
                <a:moveTo>
                  <a:pt x="838818" y="901699"/>
                </a:moveTo>
                <a:lnTo>
                  <a:pt x="835521" y="901699"/>
                </a:lnTo>
                <a:lnTo>
                  <a:pt x="844312" y="914399"/>
                </a:lnTo>
                <a:lnTo>
                  <a:pt x="844312" y="909637"/>
                </a:lnTo>
                <a:lnTo>
                  <a:pt x="838818" y="901699"/>
                </a:lnTo>
                <a:close/>
              </a:path>
              <a:path w="2143759" h="1346200">
                <a:moveTo>
                  <a:pt x="819023" y="881062"/>
                </a:moveTo>
                <a:lnTo>
                  <a:pt x="819023" y="901699"/>
                </a:lnTo>
                <a:lnTo>
                  <a:pt x="826715" y="912812"/>
                </a:lnTo>
                <a:lnTo>
                  <a:pt x="826715" y="901699"/>
                </a:lnTo>
                <a:lnTo>
                  <a:pt x="836620" y="901699"/>
                </a:lnTo>
                <a:lnTo>
                  <a:pt x="827814" y="888999"/>
                </a:lnTo>
                <a:lnTo>
                  <a:pt x="824517" y="888999"/>
                </a:lnTo>
                <a:lnTo>
                  <a:pt x="819023" y="881062"/>
                </a:lnTo>
                <a:close/>
              </a:path>
              <a:path w="2143759" h="1346200">
                <a:moveTo>
                  <a:pt x="836620" y="890587"/>
                </a:moveTo>
                <a:lnTo>
                  <a:pt x="836620" y="901699"/>
                </a:lnTo>
                <a:lnTo>
                  <a:pt x="838818" y="901699"/>
                </a:lnTo>
                <a:lnTo>
                  <a:pt x="844312" y="909637"/>
                </a:lnTo>
                <a:lnTo>
                  <a:pt x="844312" y="901699"/>
                </a:lnTo>
                <a:lnTo>
                  <a:pt x="836620" y="890587"/>
                </a:lnTo>
                <a:close/>
              </a:path>
              <a:path w="2143759" h="1346200">
                <a:moveTo>
                  <a:pt x="836620" y="876299"/>
                </a:moveTo>
                <a:lnTo>
                  <a:pt x="819023" y="876299"/>
                </a:lnTo>
                <a:lnTo>
                  <a:pt x="836620" y="901699"/>
                </a:lnTo>
                <a:lnTo>
                  <a:pt x="836620" y="890587"/>
                </a:lnTo>
                <a:lnTo>
                  <a:pt x="835521" y="888999"/>
                </a:lnTo>
                <a:lnTo>
                  <a:pt x="836620" y="888999"/>
                </a:lnTo>
                <a:lnTo>
                  <a:pt x="836620" y="876299"/>
                </a:lnTo>
                <a:close/>
              </a:path>
              <a:path w="2143759" h="1346200">
                <a:moveTo>
                  <a:pt x="836620" y="888999"/>
                </a:moveTo>
                <a:lnTo>
                  <a:pt x="835521" y="888999"/>
                </a:lnTo>
                <a:lnTo>
                  <a:pt x="836620" y="890587"/>
                </a:lnTo>
                <a:lnTo>
                  <a:pt x="836620" y="888999"/>
                </a:lnTo>
                <a:close/>
              </a:path>
              <a:path w="2143759" h="1346200">
                <a:moveTo>
                  <a:pt x="804737" y="863599"/>
                </a:moveTo>
                <a:lnTo>
                  <a:pt x="804737" y="876299"/>
                </a:lnTo>
                <a:lnTo>
                  <a:pt x="813528" y="888999"/>
                </a:lnTo>
                <a:lnTo>
                  <a:pt x="819023" y="888999"/>
                </a:lnTo>
                <a:lnTo>
                  <a:pt x="819023" y="881062"/>
                </a:lnTo>
                <a:lnTo>
                  <a:pt x="815726" y="876299"/>
                </a:lnTo>
                <a:lnTo>
                  <a:pt x="813528" y="876299"/>
                </a:lnTo>
                <a:lnTo>
                  <a:pt x="804737" y="863599"/>
                </a:lnTo>
                <a:close/>
              </a:path>
              <a:path w="2143759" h="1346200">
                <a:moveTo>
                  <a:pt x="819023" y="876299"/>
                </a:moveTo>
                <a:lnTo>
                  <a:pt x="819023" y="881062"/>
                </a:lnTo>
                <a:lnTo>
                  <a:pt x="824517" y="888999"/>
                </a:lnTo>
                <a:lnTo>
                  <a:pt x="827814" y="888999"/>
                </a:lnTo>
                <a:lnTo>
                  <a:pt x="819023" y="876299"/>
                </a:lnTo>
                <a:close/>
              </a:path>
              <a:path w="2143759" h="1346200">
                <a:moveTo>
                  <a:pt x="819023" y="876299"/>
                </a:moveTo>
                <a:lnTo>
                  <a:pt x="815726" y="876299"/>
                </a:lnTo>
                <a:lnTo>
                  <a:pt x="819023" y="881062"/>
                </a:lnTo>
                <a:lnTo>
                  <a:pt x="819023" y="876299"/>
                </a:lnTo>
                <a:close/>
              </a:path>
              <a:path w="2143759" h="1346200">
                <a:moveTo>
                  <a:pt x="775052" y="855662"/>
                </a:moveTo>
                <a:lnTo>
                  <a:pt x="775052" y="863599"/>
                </a:lnTo>
                <a:lnTo>
                  <a:pt x="783843" y="876299"/>
                </a:lnTo>
                <a:lnTo>
                  <a:pt x="787140" y="876299"/>
                </a:lnTo>
                <a:lnTo>
                  <a:pt x="778348" y="863599"/>
                </a:lnTo>
                <a:lnTo>
                  <a:pt x="780546" y="863599"/>
                </a:lnTo>
                <a:lnTo>
                  <a:pt x="775052" y="855662"/>
                </a:lnTo>
                <a:close/>
              </a:path>
              <a:path w="2143759" h="1346200">
                <a:moveTo>
                  <a:pt x="804737" y="863599"/>
                </a:moveTo>
                <a:lnTo>
                  <a:pt x="778348" y="863599"/>
                </a:lnTo>
                <a:lnTo>
                  <a:pt x="787140" y="876299"/>
                </a:lnTo>
                <a:lnTo>
                  <a:pt x="804737" y="876299"/>
                </a:lnTo>
                <a:lnTo>
                  <a:pt x="804737" y="863599"/>
                </a:lnTo>
                <a:close/>
              </a:path>
              <a:path w="2143759" h="1346200">
                <a:moveTo>
                  <a:pt x="813528" y="863599"/>
                </a:moveTo>
                <a:lnTo>
                  <a:pt x="804737" y="863599"/>
                </a:lnTo>
                <a:lnTo>
                  <a:pt x="813528" y="876299"/>
                </a:lnTo>
                <a:lnTo>
                  <a:pt x="822319" y="876299"/>
                </a:lnTo>
                <a:lnTo>
                  <a:pt x="813528" y="863599"/>
                </a:lnTo>
                <a:close/>
              </a:path>
              <a:path w="2143759" h="1346200">
                <a:moveTo>
                  <a:pt x="822319" y="863599"/>
                </a:moveTo>
                <a:lnTo>
                  <a:pt x="813528" y="863599"/>
                </a:lnTo>
                <a:lnTo>
                  <a:pt x="822319" y="876299"/>
                </a:lnTo>
                <a:lnTo>
                  <a:pt x="822319" y="863599"/>
                </a:lnTo>
                <a:close/>
              </a:path>
              <a:path w="2143759" h="1346200">
                <a:moveTo>
                  <a:pt x="824517" y="863599"/>
                </a:moveTo>
                <a:lnTo>
                  <a:pt x="822319" y="863599"/>
                </a:lnTo>
                <a:lnTo>
                  <a:pt x="822319" y="876299"/>
                </a:lnTo>
                <a:lnTo>
                  <a:pt x="833323" y="876299"/>
                </a:lnTo>
                <a:lnTo>
                  <a:pt x="824517" y="863599"/>
                </a:lnTo>
                <a:close/>
              </a:path>
              <a:path w="2143759" h="1346200">
                <a:moveTo>
                  <a:pt x="775052" y="850899"/>
                </a:moveTo>
                <a:lnTo>
                  <a:pt x="775052" y="855662"/>
                </a:lnTo>
                <a:lnTo>
                  <a:pt x="780546" y="863599"/>
                </a:lnTo>
                <a:lnTo>
                  <a:pt x="783843" y="863599"/>
                </a:lnTo>
                <a:lnTo>
                  <a:pt x="775052" y="850899"/>
                </a:lnTo>
                <a:close/>
              </a:path>
              <a:path w="2143759" h="1346200">
                <a:moveTo>
                  <a:pt x="783843" y="850899"/>
                </a:moveTo>
                <a:lnTo>
                  <a:pt x="775052" y="850899"/>
                </a:lnTo>
                <a:lnTo>
                  <a:pt x="783843" y="863599"/>
                </a:lnTo>
                <a:lnTo>
                  <a:pt x="792634" y="863599"/>
                </a:lnTo>
                <a:lnTo>
                  <a:pt x="783843" y="850899"/>
                </a:lnTo>
                <a:close/>
              </a:path>
              <a:path w="2143759" h="1346200">
                <a:moveTo>
                  <a:pt x="787140" y="850899"/>
                </a:moveTo>
                <a:lnTo>
                  <a:pt x="783843" y="850899"/>
                </a:lnTo>
                <a:lnTo>
                  <a:pt x="792634" y="863599"/>
                </a:lnTo>
                <a:lnTo>
                  <a:pt x="792634" y="858837"/>
                </a:lnTo>
                <a:lnTo>
                  <a:pt x="787140" y="850899"/>
                </a:lnTo>
                <a:close/>
              </a:path>
              <a:path w="2143759" h="1346200">
                <a:moveTo>
                  <a:pt x="792634" y="858837"/>
                </a:moveTo>
                <a:lnTo>
                  <a:pt x="792634" y="863599"/>
                </a:lnTo>
                <a:lnTo>
                  <a:pt x="795931" y="863599"/>
                </a:lnTo>
                <a:lnTo>
                  <a:pt x="792634" y="858837"/>
                </a:lnTo>
                <a:close/>
              </a:path>
              <a:path w="2143759" h="1346200">
                <a:moveTo>
                  <a:pt x="792634" y="850899"/>
                </a:moveTo>
                <a:lnTo>
                  <a:pt x="787140" y="850899"/>
                </a:lnTo>
                <a:lnTo>
                  <a:pt x="792634" y="858837"/>
                </a:lnTo>
                <a:lnTo>
                  <a:pt x="792634" y="850899"/>
                </a:lnTo>
                <a:close/>
              </a:path>
              <a:path w="2143759" h="1346200">
                <a:moveTo>
                  <a:pt x="771755" y="844549"/>
                </a:moveTo>
                <a:lnTo>
                  <a:pt x="771755" y="850899"/>
                </a:lnTo>
                <a:lnTo>
                  <a:pt x="775052" y="855662"/>
                </a:lnTo>
                <a:lnTo>
                  <a:pt x="775052" y="850899"/>
                </a:lnTo>
                <a:lnTo>
                  <a:pt x="776151" y="850899"/>
                </a:lnTo>
                <a:lnTo>
                  <a:pt x="771755" y="844549"/>
                </a:lnTo>
                <a:close/>
              </a:path>
              <a:path w="2143759" h="1346200">
                <a:moveTo>
                  <a:pt x="771755" y="838199"/>
                </a:moveTo>
                <a:lnTo>
                  <a:pt x="771755" y="844549"/>
                </a:lnTo>
                <a:lnTo>
                  <a:pt x="776151" y="850899"/>
                </a:lnTo>
                <a:lnTo>
                  <a:pt x="780546" y="850899"/>
                </a:lnTo>
                <a:lnTo>
                  <a:pt x="771755" y="838199"/>
                </a:lnTo>
                <a:close/>
              </a:path>
              <a:path w="2143759" h="1346200">
                <a:moveTo>
                  <a:pt x="789337" y="838199"/>
                </a:moveTo>
                <a:lnTo>
                  <a:pt x="771755" y="838199"/>
                </a:lnTo>
                <a:lnTo>
                  <a:pt x="780546" y="850899"/>
                </a:lnTo>
                <a:lnTo>
                  <a:pt x="789337" y="850899"/>
                </a:lnTo>
                <a:lnTo>
                  <a:pt x="789337" y="838199"/>
                </a:lnTo>
                <a:close/>
              </a:path>
              <a:path w="2143759" h="1346200">
                <a:moveTo>
                  <a:pt x="771755" y="838199"/>
                </a:moveTo>
                <a:lnTo>
                  <a:pt x="767359" y="838199"/>
                </a:lnTo>
                <a:lnTo>
                  <a:pt x="771755" y="844549"/>
                </a:lnTo>
                <a:lnTo>
                  <a:pt x="771755" y="838199"/>
                </a:lnTo>
                <a:close/>
              </a:path>
              <a:path w="2143759" h="1346200">
                <a:moveTo>
                  <a:pt x="760766" y="836615"/>
                </a:moveTo>
                <a:lnTo>
                  <a:pt x="760766" y="838199"/>
                </a:lnTo>
                <a:lnTo>
                  <a:pt x="761865" y="838199"/>
                </a:lnTo>
                <a:lnTo>
                  <a:pt x="760766" y="836615"/>
                </a:lnTo>
                <a:close/>
              </a:path>
              <a:path w="2143759" h="1346200">
                <a:moveTo>
                  <a:pt x="760766" y="825499"/>
                </a:moveTo>
                <a:lnTo>
                  <a:pt x="760766" y="836615"/>
                </a:lnTo>
                <a:lnTo>
                  <a:pt x="761865" y="838199"/>
                </a:lnTo>
                <a:lnTo>
                  <a:pt x="769557" y="838199"/>
                </a:lnTo>
                <a:lnTo>
                  <a:pt x="760766" y="825499"/>
                </a:lnTo>
                <a:close/>
              </a:path>
              <a:path w="2143759" h="1346200">
                <a:moveTo>
                  <a:pt x="769557" y="825499"/>
                </a:moveTo>
                <a:lnTo>
                  <a:pt x="760766" y="825499"/>
                </a:lnTo>
                <a:lnTo>
                  <a:pt x="769557" y="838199"/>
                </a:lnTo>
                <a:lnTo>
                  <a:pt x="778348" y="838199"/>
                </a:lnTo>
                <a:lnTo>
                  <a:pt x="769557" y="825499"/>
                </a:lnTo>
                <a:close/>
              </a:path>
              <a:path w="2143759" h="1346200">
                <a:moveTo>
                  <a:pt x="776151" y="825499"/>
                </a:moveTo>
                <a:lnTo>
                  <a:pt x="769557" y="825499"/>
                </a:lnTo>
                <a:lnTo>
                  <a:pt x="778348" y="838199"/>
                </a:lnTo>
                <a:lnTo>
                  <a:pt x="778348" y="828674"/>
                </a:lnTo>
                <a:lnTo>
                  <a:pt x="776151" y="825499"/>
                </a:lnTo>
                <a:close/>
              </a:path>
              <a:path w="2143759" h="1346200">
                <a:moveTo>
                  <a:pt x="778348" y="828674"/>
                </a:moveTo>
                <a:lnTo>
                  <a:pt x="778348" y="838199"/>
                </a:lnTo>
                <a:lnTo>
                  <a:pt x="784942" y="838199"/>
                </a:lnTo>
                <a:lnTo>
                  <a:pt x="778348" y="828674"/>
                </a:lnTo>
                <a:close/>
              </a:path>
              <a:path w="2143759" h="1346200">
                <a:moveTo>
                  <a:pt x="760766" y="825499"/>
                </a:moveTo>
                <a:lnTo>
                  <a:pt x="753059" y="825499"/>
                </a:lnTo>
                <a:lnTo>
                  <a:pt x="760766" y="836615"/>
                </a:lnTo>
                <a:lnTo>
                  <a:pt x="760766" y="825499"/>
                </a:lnTo>
                <a:close/>
              </a:path>
              <a:path w="2143759" h="1346200">
                <a:moveTo>
                  <a:pt x="769557" y="812799"/>
                </a:moveTo>
                <a:lnTo>
                  <a:pt x="761865" y="812799"/>
                </a:lnTo>
                <a:lnTo>
                  <a:pt x="770656" y="825499"/>
                </a:lnTo>
                <a:lnTo>
                  <a:pt x="776151" y="825499"/>
                </a:lnTo>
                <a:lnTo>
                  <a:pt x="778348" y="828674"/>
                </a:lnTo>
                <a:lnTo>
                  <a:pt x="778348" y="825499"/>
                </a:lnTo>
                <a:lnTo>
                  <a:pt x="769557" y="812799"/>
                </a:lnTo>
                <a:close/>
              </a:path>
              <a:path w="2143759" h="1346200">
                <a:moveTo>
                  <a:pt x="742070" y="823912"/>
                </a:moveTo>
                <a:lnTo>
                  <a:pt x="742070" y="825499"/>
                </a:lnTo>
                <a:lnTo>
                  <a:pt x="743169" y="825499"/>
                </a:lnTo>
                <a:lnTo>
                  <a:pt x="742070" y="823912"/>
                </a:lnTo>
                <a:close/>
              </a:path>
              <a:path w="2143759" h="1346200">
                <a:moveTo>
                  <a:pt x="742070" y="812799"/>
                </a:moveTo>
                <a:lnTo>
                  <a:pt x="742070" y="823912"/>
                </a:lnTo>
                <a:lnTo>
                  <a:pt x="743169" y="825499"/>
                </a:lnTo>
                <a:lnTo>
                  <a:pt x="750861" y="825499"/>
                </a:lnTo>
                <a:lnTo>
                  <a:pt x="742070" y="812799"/>
                </a:lnTo>
                <a:close/>
              </a:path>
              <a:path w="2143759" h="1346200">
                <a:moveTo>
                  <a:pt x="750861" y="812799"/>
                </a:moveTo>
                <a:lnTo>
                  <a:pt x="742070" y="812799"/>
                </a:lnTo>
                <a:lnTo>
                  <a:pt x="750861" y="825499"/>
                </a:lnTo>
                <a:lnTo>
                  <a:pt x="759652" y="825499"/>
                </a:lnTo>
                <a:lnTo>
                  <a:pt x="750861" y="812799"/>
                </a:lnTo>
                <a:close/>
              </a:path>
              <a:path w="2143759" h="1346200">
                <a:moveTo>
                  <a:pt x="751960" y="801687"/>
                </a:moveTo>
                <a:lnTo>
                  <a:pt x="751960" y="812799"/>
                </a:lnTo>
                <a:lnTo>
                  <a:pt x="750861" y="812799"/>
                </a:lnTo>
                <a:lnTo>
                  <a:pt x="759652" y="825499"/>
                </a:lnTo>
                <a:lnTo>
                  <a:pt x="759652" y="812799"/>
                </a:lnTo>
                <a:lnTo>
                  <a:pt x="751960" y="801687"/>
                </a:lnTo>
                <a:close/>
              </a:path>
              <a:path w="2143759" h="1346200">
                <a:moveTo>
                  <a:pt x="761865" y="812799"/>
                </a:moveTo>
                <a:lnTo>
                  <a:pt x="759652" y="812799"/>
                </a:lnTo>
                <a:lnTo>
                  <a:pt x="759652" y="825499"/>
                </a:lnTo>
                <a:lnTo>
                  <a:pt x="770656" y="825499"/>
                </a:lnTo>
                <a:lnTo>
                  <a:pt x="761865" y="812799"/>
                </a:lnTo>
                <a:close/>
              </a:path>
              <a:path w="2143759" h="1346200">
                <a:moveTo>
                  <a:pt x="734377" y="809624"/>
                </a:moveTo>
                <a:lnTo>
                  <a:pt x="734377" y="812799"/>
                </a:lnTo>
                <a:lnTo>
                  <a:pt x="742070" y="823912"/>
                </a:lnTo>
                <a:lnTo>
                  <a:pt x="742070" y="812799"/>
                </a:lnTo>
                <a:lnTo>
                  <a:pt x="736575" y="812799"/>
                </a:lnTo>
                <a:lnTo>
                  <a:pt x="734377" y="809624"/>
                </a:lnTo>
                <a:close/>
              </a:path>
              <a:path w="2143759" h="1346200">
                <a:moveTo>
                  <a:pt x="720077" y="787399"/>
                </a:moveTo>
                <a:lnTo>
                  <a:pt x="720077" y="800099"/>
                </a:lnTo>
                <a:lnTo>
                  <a:pt x="728883" y="812799"/>
                </a:lnTo>
                <a:lnTo>
                  <a:pt x="734377" y="812799"/>
                </a:lnTo>
                <a:lnTo>
                  <a:pt x="734377" y="809624"/>
                </a:lnTo>
                <a:lnTo>
                  <a:pt x="727784" y="800099"/>
                </a:lnTo>
                <a:lnTo>
                  <a:pt x="728883" y="800099"/>
                </a:lnTo>
                <a:lnTo>
                  <a:pt x="720077" y="787399"/>
                </a:lnTo>
                <a:close/>
              </a:path>
              <a:path w="2143759" h="1346200">
                <a:moveTo>
                  <a:pt x="734377" y="800099"/>
                </a:moveTo>
                <a:lnTo>
                  <a:pt x="734377" y="809624"/>
                </a:lnTo>
                <a:lnTo>
                  <a:pt x="736575" y="812799"/>
                </a:lnTo>
                <a:lnTo>
                  <a:pt x="743169" y="812799"/>
                </a:lnTo>
                <a:lnTo>
                  <a:pt x="734377" y="800099"/>
                </a:lnTo>
                <a:close/>
              </a:path>
              <a:path w="2143759" h="1346200">
                <a:moveTo>
                  <a:pt x="743169" y="800099"/>
                </a:moveTo>
                <a:lnTo>
                  <a:pt x="734377" y="800099"/>
                </a:lnTo>
                <a:lnTo>
                  <a:pt x="743169" y="812799"/>
                </a:lnTo>
                <a:lnTo>
                  <a:pt x="751960" y="812799"/>
                </a:lnTo>
                <a:lnTo>
                  <a:pt x="743169" y="800099"/>
                </a:lnTo>
                <a:close/>
              </a:path>
              <a:path w="2143759" h="1346200">
                <a:moveTo>
                  <a:pt x="750861" y="800099"/>
                </a:moveTo>
                <a:lnTo>
                  <a:pt x="743169" y="800099"/>
                </a:lnTo>
                <a:lnTo>
                  <a:pt x="751960" y="812799"/>
                </a:lnTo>
                <a:lnTo>
                  <a:pt x="751960" y="801687"/>
                </a:lnTo>
                <a:lnTo>
                  <a:pt x="750861" y="800099"/>
                </a:lnTo>
                <a:close/>
              </a:path>
              <a:path w="2143759" h="1346200">
                <a:moveTo>
                  <a:pt x="734377" y="800099"/>
                </a:moveTo>
                <a:lnTo>
                  <a:pt x="727784" y="800099"/>
                </a:lnTo>
                <a:lnTo>
                  <a:pt x="734377" y="809624"/>
                </a:lnTo>
                <a:lnTo>
                  <a:pt x="734377" y="800099"/>
                </a:lnTo>
                <a:close/>
              </a:path>
              <a:path w="2143759" h="1346200">
                <a:moveTo>
                  <a:pt x="751960" y="800099"/>
                </a:moveTo>
                <a:lnTo>
                  <a:pt x="750861" y="800099"/>
                </a:lnTo>
                <a:lnTo>
                  <a:pt x="751960" y="801687"/>
                </a:lnTo>
                <a:lnTo>
                  <a:pt x="751960" y="800099"/>
                </a:lnTo>
                <a:close/>
              </a:path>
              <a:path w="2143759" h="1346200">
                <a:moveTo>
                  <a:pt x="692604" y="774699"/>
                </a:moveTo>
                <a:lnTo>
                  <a:pt x="683798" y="774699"/>
                </a:lnTo>
                <a:lnTo>
                  <a:pt x="692604" y="787399"/>
                </a:lnTo>
                <a:lnTo>
                  <a:pt x="683798" y="787399"/>
                </a:lnTo>
                <a:lnTo>
                  <a:pt x="692604" y="800099"/>
                </a:lnTo>
                <a:lnTo>
                  <a:pt x="710187" y="800099"/>
                </a:lnTo>
                <a:lnTo>
                  <a:pt x="701396" y="787399"/>
                </a:lnTo>
                <a:lnTo>
                  <a:pt x="692604" y="787399"/>
                </a:lnTo>
                <a:lnTo>
                  <a:pt x="683798" y="774699"/>
                </a:lnTo>
                <a:lnTo>
                  <a:pt x="692604" y="774699"/>
                </a:lnTo>
                <a:close/>
              </a:path>
              <a:path w="2143759" h="1346200">
                <a:moveTo>
                  <a:pt x="710187" y="774699"/>
                </a:moveTo>
                <a:lnTo>
                  <a:pt x="701396" y="774699"/>
                </a:lnTo>
                <a:lnTo>
                  <a:pt x="701396" y="787399"/>
                </a:lnTo>
                <a:lnTo>
                  <a:pt x="710187" y="800099"/>
                </a:lnTo>
                <a:lnTo>
                  <a:pt x="720077" y="800099"/>
                </a:lnTo>
                <a:lnTo>
                  <a:pt x="720077" y="787399"/>
                </a:lnTo>
                <a:lnTo>
                  <a:pt x="718978" y="787399"/>
                </a:lnTo>
                <a:lnTo>
                  <a:pt x="710187" y="774699"/>
                </a:lnTo>
                <a:close/>
              </a:path>
              <a:path w="2143759" h="1346200">
                <a:moveTo>
                  <a:pt x="728883" y="787399"/>
                </a:moveTo>
                <a:lnTo>
                  <a:pt x="720077" y="787399"/>
                </a:lnTo>
                <a:lnTo>
                  <a:pt x="728883" y="800099"/>
                </a:lnTo>
                <a:lnTo>
                  <a:pt x="737674" y="800099"/>
                </a:lnTo>
                <a:lnTo>
                  <a:pt x="728883" y="787399"/>
                </a:lnTo>
                <a:close/>
              </a:path>
              <a:path w="2143759" h="1346200">
                <a:moveTo>
                  <a:pt x="736575" y="787399"/>
                </a:moveTo>
                <a:lnTo>
                  <a:pt x="728883" y="787399"/>
                </a:lnTo>
                <a:lnTo>
                  <a:pt x="737674" y="800099"/>
                </a:lnTo>
                <a:lnTo>
                  <a:pt x="737674" y="788987"/>
                </a:lnTo>
                <a:lnTo>
                  <a:pt x="736575" y="787399"/>
                </a:lnTo>
                <a:close/>
              </a:path>
              <a:path w="2143759" h="1346200">
                <a:moveTo>
                  <a:pt x="737674" y="788987"/>
                </a:moveTo>
                <a:lnTo>
                  <a:pt x="737674" y="800099"/>
                </a:lnTo>
                <a:lnTo>
                  <a:pt x="745366" y="800099"/>
                </a:lnTo>
                <a:lnTo>
                  <a:pt x="737674" y="788987"/>
                </a:lnTo>
                <a:close/>
              </a:path>
              <a:path w="2143759" h="1346200">
                <a:moveTo>
                  <a:pt x="737674" y="787399"/>
                </a:moveTo>
                <a:lnTo>
                  <a:pt x="736575" y="787399"/>
                </a:lnTo>
                <a:lnTo>
                  <a:pt x="737674" y="788987"/>
                </a:lnTo>
                <a:lnTo>
                  <a:pt x="737674" y="787399"/>
                </a:lnTo>
                <a:close/>
              </a:path>
              <a:path w="2143759" h="1346200">
                <a:moveTo>
                  <a:pt x="613439" y="766754"/>
                </a:moveTo>
                <a:lnTo>
                  <a:pt x="613439" y="774699"/>
                </a:lnTo>
                <a:lnTo>
                  <a:pt x="622245" y="787399"/>
                </a:lnTo>
                <a:lnTo>
                  <a:pt x="673908" y="787399"/>
                </a:lnTo>
                <a:lnTo>
                  <a:pt x="665117" y="774699"/>
                </a:lnTo>
                <a:lnTo>
                  <a:pt x="618948" y="774699"/>
                </a:lnTo>
                <a:lnTo>
                  <a:pt x="613439" y="766754"/>
                </a:lnTo>
                <a:close/>
              </a:path>
              <a:path w="2143759" h="1346200">
                <a:moveTo>
                  <a:pt x="683798" y="774699"/>
                </a:moveTo>
                <a:lnTo>
                  <a:pt x="665117" y="774699"/>
                </a:lnTo>
                <a:lnTo>
                  <a:pt x="673908" y="787399"/>
                </a:lnTo>
                <a:lnTo>
                  <a:pt x="683798" y="787399"/>
                </a:lnTo>
                <a:lnTo>
                  <a:pt x="683798" y="774699"/>
                </a:lnTo>
                <a:close/>
              </a:path>
              <a:path w="2143759" h="1346200">
                <a:moveTo>
                  <a:pt x="701396" y="774699"/>
                </a:moveTo>
                <a:lnTo>
                  <a:pt x="692604" y="774699"/>
                </a:lnTo>
                <a:lnTo>
                  <a:pt x="701396" y="787399"/>
                </a:lnTo>
                <a:lnTo>
                  <a:pt x="701396" y="774699"/>
                </a:lnTo>
                <a:close/>
              </a:path>
              <a:path w="2143759" h="1346200">
                <a:moveTo>
                  <a:pt x="613439" y="761999"/>
                </a:moveTo>
                <a:lnTo>
                  <a:pt x="613439" y="766754"/>
                </a:lnTo>
                <a:lnTo>
                  <a:pt x="618948" y="774699"/>
                </a:lnTo>
                <a:lnTo>
                  <a:pt x="622245" y="774699"/>
                </a:lnTo>
                <a:lnTo>
                  <a:pt x="613439" y="761999"/>
                </a:lnTo>
                <a:close/>
              </a:path>
              <a:path w="2143759" h="1346200">
                <a:moveTo>
                  <a:pt x="622245" y="761999"/>
                </a:moveTo>
                <a:lnTo>
                  <a:pt x="613439" y="761999"/>
                </a:lnTo>
                <a:lnTo>
                  <a:pt x="622245" y="774699"/>
                </a:lnTo>
                <a:lnTo>
                  <a:pt x="631036" y="774699"/>
                </a:lnTo>
                <a:lnTo>
                  <a:pt x="622245" y="761999"/>
                </a:lnTo>
                <a:close/>
              </a:path>
              <a:path w="2143759" h="1346200">
                <a:moveTo>
                  <a:pt x="631036" y="761999"/>
                </a:moveTo>
                <a:lnTo>
                  <a:pt x="622245" y="761999"/>
                </a:lnTo>
                <a:lnTo>
                  <a:pt x="631036" y="774699"/>
                </a:lnTo>
                <a:lnTo>
                  <a:pt x="631036" y="761999"/>
                </a:lnTo>
                <a:close/>
              </a:path>
              <a:path w="2143759" h="1346200">
                <a:moveTo>
                  <a:pt x="650816" y="761999"/>
                </a:moveTo>
                <a:lnTo>
                  <a:pt x="631036" y="761999"/>
                </a:lnTo>
                <a:lnTo>
                  <a:pt x="631036" y="774699"/>
                </a:lnTo>
                <a:lnTo>
                  <a:pt x="650816" y="774699"/>
                </a:lnTo>
                <a:lnTo>
                  <a:pt x="650816" y="761999"/>
                </a:lnTo>
                <a:close/>
              </a:path>
              <a:path w="2143759" h="1346200">
                <a:moveTo>
                  <a:pt x="668414" y="723899"/>
                </a:moveTo>
                <a:lnTo>
                  <a:pt x="650816" y="723899"/>
                </a:lnTo>
                <a:lnTo>
                  <a:pt x="650816" y="774699"/>
                </a:lnTo>
                <a:lnTo>
                  <a:pt x="668414" y="774699"/>
                </a:lnTo>
                <a:lnTo>
                  <a:pt x="668414" y="723899"/>
                </a:lnTo>
                <a:close/>
              </a:path>
              <a:path w="2143759" h="1346200">
                <a:moveTo>
                  <a:pt x="673908" y="761999"/>
                </a:moveTo>
                <a:lnTo>
                  <a:pt x="668414" y="761999"/>
                </a:lnTo>
                <a:lnTo>
                  <a:pt x="668414" y="774699"/>
                </a:lnTo>
                <a:lnTo>
                  <a:pt x="682699" y="774699"/>
                </a:lnTo>
                <a:lnTo>
                  <a:pt x="673908" y="761999"/>
                </a:lnTo>
                <a:close/>
              </a:path>
              <a:path w="2143759" h="1346200">
                <a:moveTo>
                  <a:pt x="610142" y="754062"/>
                </a:moveTo>
                <a:lnTo>
                  <a:pt x="610142" y="761999"/>
                </a:lnTo>
                <a:lnTo>
                  <a:pt x="613439" y="766754"/>
                </a:lnTo>
                <a:lnTo>
                  <a:pt x="613439" y="761999"/>
                </a:lnTo>
                <a:lnTo>
                  <a:pt x="615637" y="761999"/>
                </a:lnTo>
                <a:lnTo>
                  <a:pt x="610142" y="754062"/>
                </a:lnTo>
                <a:close/>
              </a:path>
              <a:path w="2143759" h="1346200">
                <a:moveTo>
                  <a:pt x="610142" y="749299"/>
                </a:moveTo>
                <a:lnTo>
                  <a:pt x="610142" y="754062"/>
                </a:lnTo>
                <a:lnTo>
                  <a:pt x="615637" y="761999"/>
                </a:lnTo>
                <a:lnTo>
                  <a:pt x="618948" y="761999"/>
                </a:lnTo>
                <a:lnTo>
                  <a:pt x="610142" y="749299"/>
                </a:lnTo>
                <a:close/>
              </a:path>
              <a:path w="2143759" h="1346200">
                <a:moveTo>
                  <a:pt x="618948" y="736599"/>
                </a:moveTo>
                <a:lnTo>
                  <a:pt x="615637" y="736599"/>
                </a:lnTo>
                <a:lnTo>
                  <a:pt x="624443" y="749299"/>
                </a:lnTo>
                <a:lnTo>
                  <a:pt x="610142" y="749299"/>
                </a:lnTo>
                <a:lnTo>
                  <a:pt x="618948" y="761999"/>
                </a:lnTo>
                <a:lnTo>
                  <a:pt x="627739" y="761999"/>
                </a:lnTo>
                <a:lnTo>
                  <a:pt x="627739" y="749299"/>
                </a:lnTo>
                <a:lnTo>
                  <a:pt x="618948" y="736599"/>
                </a:lnTo>
                <a:close/>
              </a:path>
              <a:path w="2143759" h="1346200">
                <a:moveTo>
                  <a:pt x="610142" y="749299"/>
                </a:moveTo>
                <a:lnTo>
                  <a:pt x="606846" y="749299"/>
                </a:lnTo>
                <a:lnTo>
                  <a:pt x="610142" y="754062"/>
                </a:lnTo>
                <a:lnTo>
                  <a:pt x="610142" y="749299"/>
                </a:lnTo>
                <a:close/>
              </a:path>
              <a:path w="2143759" h="1346200">
                <a:moveTo>
                  <a:pt x="591461" y="747712"/>
                </a:moveTo>
                <a:lnTo>
                  <a:pt x="591461" y="749299"/>
                </a:lnTo>
                <a:lnTo>
                  <a:pt x="592560" y="749299"/>
                </a:lnTo>
                <a:lnTo>
                  <a:pt x="591461" y="747712"/>
                </a:lnTo>
                <a:close/>
              </a:path>
              <a:path w="2143759" h="1346200">
                <a:moveTo>
                  <a:pt x="591461" y="736599"/>
                </a:moveTo>
                <a:lnTo>
                  <a:pt x="591461" y="747712"/>
                </a:lnTo>
                <a:lnTo>
                  <a:pt x="592560" y="749299"/>
                </a:lnTo>
                <a:lnTo>
                  <a:pt x="600252" y="749299"/>
                </a:lnTo>
                <a:lnTo>
                  <a:pt x="591461" y="736599"/>
                </a:lnTo>
                <a:close/>
              </a:path>
              <a:path w="2143759" h="1346200">
                <a:moveTo>
                  <a:pt x="600252" y="736599"/>
                </a:moveTo>
                <a:lnTo>
                  <a:pt x="591461" y="736599"/>
                </a:lnTo>
                <a:lnTo>
                  <a:pt x="600252" y="749299"/>
                </a:lnTo>
                <a:lnTo>
                  <a:pt x="609043" y="749299"/>
                </a:lnTo>
                <a:lnTo>
                  <a:pt x="600252" y="736599"/>
                </a:lnTo>
                <a:close/>
              </a:path>
              <a:path w="2143759" h="1346200">
                <a:moveTo>
                  <a:pt x="609043" y="736599"/>
                </a:moveTo>
                <a:lnTo>
                  <a:pt x="600252" y="736599"/>
                </a:lnTo>
                <a:lnTo>
                  <a:pt x="609043" y="749299"/>
                </a:lnTo>
                <a:lnTo>
                  <a:pt x="609043" y="736599"/>
                </a:lnTo>
                <a:close/>
              </a:path>
              <a:path w="2143759" h="1346200">
                <a:moveTo>
                  <a:pt x="615637" y="736599"/>
                </a:moveTo>
                <a:lnTo>
                  <a:pt x="609043" y="736599"/>
                </a:lnTo>
                <a:lnTo>
                  <a:pt x="609043" y="749299"/>
                </a:lnTo>
                <a:lnTo>
                  <a:pt x="624443" y="749299"/>
                </a:lnTo>
                <a:lnTo>
                  <a:pt x="615637" y="736599"/>
                </a:lnTo>
                <a:close/>
              </a:path>
              <a:path w="2143759" h="1346200">
                <a:moveTo>
                  <a:pt x="583768" y="733430"/>
                </a:moveTo>
                <a:lnTo>
                  <a:pt x="583768" y="736599"/>
                </a:lnTo>
                <a:lnTo>
                  <a:pt x="591461" y="747712"/>
                </a:lnTo>
                <a:lnTo>
                  <a:pt x="591461" y="736599"/>
                </a:lnTo>
                <a:lnTo>
                  <a:pt x="585966" y="736599"/>
                </a:lnTo>
                <a:lnTo>
                  <a:pt x="583768" y="733430"/>
                </a:lnTo>
                <a:close/>
              </a:path>
              <a:path w="2143759" h="1346200">
                <a:moveTo>
                  <a:pt x="583768" y="723899"/>
                </a:moveTo>
                <a:lnTo>
                  <a:pt x="583768" y="733430"/>
                </a:lnTo>
                <a:lnTo>
                  <a:pt x="585966" y="736599"/>
                </a:lnTo>
                <a:lnTo>
                  <a:pt x="592560" y="736599"/>
                </a:lnTo>
                <a:lnTo>
                  <a:pt x="583768" y="723899"/>
                </a:lnTo>
                <a:close/>
              </a:path>
              <a:path w="2143759" h="1346200">
                <a:moveTo>
                  <a:pt x="592560" y="711199"/>
                </a:moveTo>
                <a:lnTo>
                  <a:pt x="590362" y="711199"/>
                </a:lnTo>
                <a:lnTo>
                  <a:pt x="590362" y="717549"/>
                </a:lnTo>
                <a:lnTo>
                  <a:pt x="594758" y="723899"/>
                </a:lnTo>
                <a:lnTo>
                  <a:pt x="583768" y="723899"/>
                </a:lnTo>
                <a:lnTo>
                  <a:pt x="592560" y="736599"/>
                </a:lnTo>
                <a:lnTo>
                  <a:pt x="601351" y="736599"/>
                </a:lnTo>
                <a:lnTo>
                  <a:pt x="601351" y="723899"/>
                </a:lnTo>
                <a:lnTo>
                  <a:pt x="592560" y="711199"/>
                </a:lnTo>
                <a:close/>
              </a:path>
              <a:path w="2143759" h="1346200">
                <a:moveTo>
                  <a:pt x="583768" y="723899"/>
                </a:moveTo>
                <a:lnTo>
                  <a:pt x="577160" y="723899"/>
                </a:lnTo>
                <a:lnTo>
                  <a:pt x="583768" y="733430"/>
                </a:lnTo>
                <a:lnTo>
                  <a:pt x="583768" y="723899"/>
                </a:lnTo>
                <a:close/>
              </a:path>
              <a:path w="2143759" h="1346200">
                <a:moveTo>
                  <a:pt x="572765" y="711199"/>
                </a:moveTo>
                <a:lnTo>
                  <a:pt x="558479" y="711199"/>
                </a:lnTo>
                <a:lnTo>
                  <a:pt x="567270" y="723899"/>
                </a:lnTo>
                <a:lnTo>
                  <a:pt x="572765" y="723899"/>
                </a:lnTo>
                <a:lnTo>
                  <a:pt x="572765" y="711199"/>
                </a:lnTo>
                <a:close/>
              </a:path>
              <a:path w="2143759" h="1346200">
                <a:moveTo>
                  <a:pt x="572765" y="711199"/>
                </a:moveTo>
                <a:lnTo>
                  <a:pt x="572765" y="723899"/>
                </a:lnTo>
                <a:lnTo>
                  <a:pt x="581571" y="723899"/>
                </a:lnTo>
                <a:lnTo>
                  <a:pt x="572765" y="711199"/>
                </a:lnTo>
                <a:close/>
              </a:path>
              <a:path w="2143759" h="1346200">
                <a:moveTo>
                  <a:pt x="581571" y="711199"/>
                </a:moveTo>
                <a:lnTo>
                  <a:pt x="572765" y="711199"/>
                </a:lnTo>
                <a:lnTo>
                  <a:pt x="581571" y="723899"/>
                </a:lnTo>
                <a:lnTo>
                  <a:pt x="590362" y="723899"/>
                </a:lnTo>
                <a:lnTo>
                  <a:pt x="581571" y="711199"/>
                </a:lnTo>
                <a:close/>
              </a:path>
              <a:path w="2143759" h="1346200">
                <a:moveTo>
                  <a:pt x="585966" y="711199"/>
                </a:moveTo>
                <a:lnTo>
                  <a:pt x="581571" y="711199"/>
                </a:lnTo>
                <a:lnTo>
                  <a:pt x="590362" y="723899"/>
                </a:lnTo>
                <a:lnTo>
                  <a:pt x="590362" y="717549"/>
                </a:lnTo>
                <a:lnTo>
                  <a:pt x="585966" y="711199"/>
                </a:lnTo>
                <a:close/>
              </a:path>
              <a:path w="2143759" h="1346200">
                <a:moveTo>
                  <a:pt x="590362" y="717549"/>
                </a:moveTo>
                <a:lnTo>
                  <a:pt x="590362" y="723899"/>
                </a:lnTo>
                <a:lnTo>
                  <a:pt x="594758" y="723899"/>
                </a:lnTo>
                <a:lnTo>
                  <a:pt x="590362" y="717549"/>
                </a:lnTo>
                <a:close/>
              </a:path>
              <a:path w="2143759" h="1346200">
                <a:moveTo>
                  <a:pt x="583768" y="701674"/>
                </a:moveTo>
                <a:lnTo>
                  <a:pt x="583768" y="711199"/>
                </a:lnTo>
                <a:lnTo>
                  <a:pt x="585966" y="711199"/>
                </a:lnTo>
                <a:lnTo>
                  <a:pt x="590362" y="717549"/>
                </a:lnTo>
                <a:lnTo>
                  <a:pt x="590362" y="711199"/>
                </a:lnTo>
                <a:lnTo>
                  <a:pt x="583768" y="701674"/>
                </a:lnTo>
                <a:close/>
              </a:path>
              <a:path w="2143759" h="1346200">
                <a:moveTo>
                  <a:pt x="545292" y="685799"/>
                </a:moveTo>
                <a:lnTo>
                  <a:pt x="536486" y="685799"/>
                </a:lnTo>
                <a:lnTo>
                  <a:pt x="545292" y="698499"/>
                </a:lnTo>
                <a:lnTo>
                  <a:pt x="536486" y="698499"/>
                </a:lnTo>
                <a:lnTo>
                  <a:pt x="545292" y="711199"/>
                </a:lnTo>
                <a:lnTo>
                  <a:pt x="547490" y="711199"/>
                </a:lnTo>
                <a:lnTo>
                  <a:pt x="547490" y="698499"/>
                </a:lnTo>
                <a:lnTo>
                  <a:pt x="541981" y="698499"/>
                </a:lnTo>
                <a:lnTo>
                  <a:pt x="536486" y="690562"/>
                </a:lnTo>
                <a:lnTo>
                  <a:pt x="547490" y="690562"/>
                </a:lnTo>
                <a:lnTo>
                  <a:pt x="547490" y="688974"/>
                </a:lnTo>
                <a:lnTo>
                  <a:pt x="545292" y="685799"/>
                </a:lnTo>
                <a:close/>
              </a:path>
              <a:path w="2143759" h="1346200">
                <a:moveTo>
                  <a:pt x="547490" y="698499"/>
                </a:moveTo>
                <a:lnTo>
                  <a:pt x="547490" y="711199"/>
                </a:lnTo>
                <a:lnTo>
                  <a:pt x="556281" y="711199"/>
                </a:lnTo>
                <a:lnTo>
                  <a:pt x="547490" y="698499"/>
                </a:lnTo>
                <a:close/>
              </a:path>
              <a:path w="2143759" h="1346200">
                <a:moveTo>
                  <a:pt x="547490" y="688974"/>
                </a:moveTo>
                <a:lnTo>
                  <a:pt x="547490" y="698499"/>
                </a:lnTo>
                <a:lnTo>
                  <a:pt x="556281" y="711199"/>
                </a:lnTo>
                <a:lnTo>
                  <a:pt x="565072" y="711199"/>
                </a:lnTo>
                <a:lnTo>
                  <a:pt x="556281" y="698499"/>
                </a:lnTo>
                <a:lnTo>
                  <a:pt x="554083" y="698499"/>
                </a:lnTo>
                <a:lnTo>
                  <a:pt x="547490" y="688974"/>
                </a:lnTo>
                <a:close/>
              </a:path>
              <a:path w="2143759" h="1346200">
                <a:moveTo>
                  <a:pt x="556281" y="685799"/>
                </a:moveTo>
                <a:lnTo>
                  <a:pt x="554083" y="685799"/>
                </a:lnTo>
                <a:lnTo>
                  <a:pt x="554083" y="698499"/>
                </a:lnTo>
                <a:lnTo>
                  <a:pt x="556281" y="698499"/>
                </a:lnTo>
                <a:lnTo>
                  <a:pt x="565072" y="711199"/>
                </a:lnTo>
                <a:lnTo>
                  <a:pt x="565072" y="698499"/>
                </a:lnTo>
                <a:lnTo>
                  <a:pt x="556281" y="685799"/>
                </a:lnTo>
                <a:close/>
              </a:path>
              <a:path w="2143759" h="1346200">
                <a:moveTo>
                  <a:pt x="566171" y="698499"/>
                </a:moveTo>
                <a:lnTo>
                  <a:pt x="565072" y="698499"/>
                </a:lnTo>
                <a:lnTo>
                  <a:pt x="565072" y="711199"/>
                </a:lnTo>
                <a:lnTo>
                  <a:pt x="566171" y="711199"/>
                </a:lnTo>
                <a:lnTo>
                  <a:pt x="566171" y="698499"/>
                </a:lnTo>
                <a:close/>
              </a:path>
              <a:path w="2143759" h="1346200">
                <a:moveTo>
                  <a:pt x="583768" y="660399"/>
                </a:moveTo>
                <a:lnTo>
                  <a:pt x="566171" y="660399"/>
                </a:lnTo>
                <a:lnTo>
                  <a:pt x="566171" y="711199"/>
                </a:lnTo>
                <a:lnTo>
                  <a:pt x="576061" y="711199"/>
                </a:lnTo>
                <a:lnTo>
                  <a:pt x="567270" y="698499"/>
                </a:lnTo>
                <a:lnTo>
                  <a:pt x="583768" y="698499"/>
                </a:lnTo>
                <a:lnTo>
                  <a:pt x="583768" y="660399"/>
                </a:lnTo>
                <a:close/>
              </a:path>
              <a:path w="2143759" h="1346200">
                <a:moveTo>
                  <a:pt x="581571" y="698499"/>
                </a:moveTo>
                <a:lnTo>
                  <a:pt x="567270" y="698499"/>
                </a:lnTo>
                <a:lnTo>
                  <a:pt x="576061" y="711199"/>
                </a:lnTo>
                <a:lnTo>
                  <a:pt x="583768" y="711199"/>
                </a:lnTo>
                <a:lnTo>
                  <a:pt x="583768" y="701674"/>
                </a:lnTo>
                <a:lnTo>
                  <a:pt x="581571" y="698499"/>
                </a:lnTo>
                <a:close/>
              </a:path>
              <a:path w="2143759" h="1346200">
                <a:moveTo>
                  <a:pt x="583768" y="698499"/>
                </a:moveTo>
                <a:lnTo>
                  <a:pt x="581571" y="698499"/>
                </a:lnTo>
                <a:lnTo>
                  <a:pt x="583768" y="701674"/>
                </a:lnTo>
                <a:lnTo>
                  <a:pt x="583768" y="698499"/>
                </a:lnTo>
                <a:close/>
              </a:path>
              <a:path w="2143759" h="1346200">
                <a:moveTo>
                  <a:pt x="536486" y="685799"/>
                </a:moveTo>
                <a:lnTo>
                  <a:pt x="536486" y="690562"/>
                </a:lnTo>
                <a:lnTo>
                  <a:pt x="541981" y="698499"/>
                </a:lnTo>
                <a:lnTo>
                  <a:pt x="545292" y="698499"/>
                </a:lnTo>
                <a:lnTo>
                  <a:pt x="536486" y="685799"/>
                </a:lnTo>
                <a:close/>
              </a:path>
              <a:path w="2143759" h="1346200">
                <a:moveTo>
                  <a:pt x="565072" y="647699"/>
                </a:moveTo>
                <a:lnTo>
                  <a:pt x="547490" y="647699"/>
                </a:lnTo>
                <a:lnTo>
                  <a:pt x="547490" y="688974"/>
                </a:lnTo>
                <a:lnTo>
                  <a:pt x="554083" y="698499"/>
                </a:lnTo>
                <a:lnTo>
                  <a:pt x="554083" y="685799"/>
                </a:lnTo>
                <a:lnTo>
                  <a:pt x="550787" y="685799"/>
                </a:lnTo>
                <a:lnTo>
                  <a:pt x="550787" y="673099"/>
                </a:lnTo>
                <a:lnTo>
                  <a:pt x="565072" y="673099"/>
                </a:lnTo>
                <a:lnTo>
                  <a:pt x="565072" y="647699"/>
                </a:lnTo>
                <a:close/>
              </a:path>
              <a:path w="2143759" h="1346200">
                <a:moveTo>
                  <a:pt x="565072" y="673099"/>
                </a:moveTo>
                <a:lnTo>
                  <a:pt x="550787" y="673099"/>
                </a:lnTo>
                <a:lnTo>
                  <a:pt x="550787" y="685799"/>
                </a:lnTo>
                <a:lnTo>
                  <a:pt x="556281" y="685799"/>
                </a:lnTo>
                <a:lnTo>
                  <a:pt x="565072" y="698499"/>
                </a:lnTo>
                <a:lnTo>
                  <a:pt x="565072" y="673099"/>
                </a:lnTo>
                <a:close/>
              </a:path>
              <a:path w="2143759" h="1346200">
                <a:moveTo>
                  <a:pt x="533189" y="679449"/>
                </a:moveTo>
                <a:lnTo>
                  <a:pt x="533189" y="685799"/>
                </a:lnTo>
                <a:lnTo>
                  <a:pt x="536486" y="690562"/>
                </a:lnTo>
                <a:lnTo>
                  <a:pt x="536486" y="685799"/>
                </a:lnTo>
                <a:lnTo>
                  <a:pt x="537585" y="685799"/>
                </a:lnTo>
                <a:lnTo>
                  <a:pt x="533189" y="679449"/>
                </a:lnTo>
                <a:close/>
              </a:path>
              <a:path w="2143759" h="1346200">
                <a:moveTo>
                  <a:pt x="547490" y="673099"/>
                </a:moveTo>
                <a:lnTo>
                  <a:pt x="533189" y="673099"/>
                </a:lnTo>
                <a:lnTo>
                  <a:pt x="541981" y="685799"/>
                </a:lnTo>
                <a:lnTo>
                  <a:pt x="545292" y="685799"/>
                </a:lnTo>
                <a:lnTo>
                  <a:pt x="547490" y="688974"/>
                </a:lnTo>
                <a:lnTo>
                  <a:pt x="547490" y="673099"/>
                </a:lnTo>
                <a:close/>
              </a:path>
              <a:path w="2143759" h="1346200">
                <a:moveTo>
                  <a:pt x="532091" y="636587"/>
                </a:moveTo>
                <a:lnTo>
                  <a:pt x="532091" y="647699"/>
                </a:lnTo>
                <a:lnTo>
                  <a:pt x="522200" y="647699"/>
                </a:lnTo>
                <a:lnTo>
                  <a:pt x="522200" y="673099"/>
                </a:lnTo>
                <a:lnTo>
                  <a:pt x="530992" y="685799"/>
                </a:lnTo>
                <a:lnTo>
                  <a:pt x="533189" y="685799"/>
                </a:lnTo>
                <a:lnTo>
                  <a:pt x="533189" y="679449"/>
                </a:lnTo>
                <a:lnTo>
                  <a:pt x="528794" y="673099"/>
                </a:lnTo>
                <a:lnTo>
                  <a:pt x="539783" y="673099"/>
                </a:lnTo>
                <a:lnTo>
                  <a:pt x="530992" y="660399"/>
                </a:lnTo>
                <a:lnTo>
                  <a:pt x="539783" y="660399"/>
                </a:lnTo>
                <a:lnTo>
                  <a:pt x="539783" y="647699"/>
                </a:lnTo>
                <a:lnTo>
                  <a:pt x="532091" y="636587"/>
                </a:lnTo>
                <a:close/>
              </a:path>
              <a:path w="2143759" h="1346200">
                <a:moveTo>
                  <a:pt x="533189" y="673099"/>
                </a:moveTo>
                <a:lnTo>
                  <a:pt x="533189" y="679449"/>
                </a:lnTo>
                <a:lnTo>
                  <a:pt x="537585" y="685799"/>
                </a:lnTo>
                <a:lnTo>
                  <a:pt x="541981" y="685799"/>
                </a:lnTo>
                <a:lnTo>
                  <a:pt x="533189" y="673099"/>
                </a:lnTo>
                <a:close/>
              </a:path>
              <a:path w="2143759" h="1346200">
                <a:moveTo>
                  <a:pt x="533189" y="673099"/>
                </a:moveTo>
                <a:lnTo>
                  <a:pt x="528794" y="673099"/>
                </a:lnTo>
                <a:lnTo>
                  <a:pt x="533189" y="679449"/>
                </a:lnTo>
                <a:lnTo>
                  <a:pt x="533189" y="673099"/>
                </a:lnTo>
                <a:close/>
              </a:path>
              <a:path w="2143759" h="1346200">
                <a:moveTo>
                  <a:pt x="537585" y="660399"/>
                </a:moveTo>
                <a:lnTo>
                  <a:pt x="530992" y="660399"/>
                </a:lnTo>
                <a:lnTo>
                  <a:pt x="539783" y="673099"/>
                </a:lnTo>
                <a:lnTo>
                  <a:pt x="539783" y="663569"/>
                </a:lnTo>
                <a:lnTo>
                  <a:pt x="537585" y="660399"/>
                </a:lnTo>
                <a:close/>
              </a:path>
              <a:path w="2143759" h="1346200">
                <a:moveTo>
                  <a:pt x="539783" y="663569"/>
                </a:moveTo>
                <a:lnTo>
                  <a:pt x="539783" y="673099"/>
                </a:lnTo>
                <a:lnTo>
                  <a:pt x="546391" y="673099"/>
                </a:lnTo>
                <a:lnTo>
                  <a:pt x="539783" y="663569"/>
                </a:lnTo>
                <a:close/>
              </a:path>
              <a:path w="2143759" h="1346200">
                <a:moveTo>
                  <a:pt x="539783" y="660399"/>
                </a:moveTo>
                <a:lnTo>
                  <a:pt x="537585" y="660399"/>
                </a:lnTo>
                <a:lnTo>
                  <a:pt x="539783" y="663569"/>
                </a:lnTo>
                <a:lnTo>
                  <a:pt x="539783" y="660399"/>
                </a:lnTo>
                <a:close/>
              </a:path>
              <a:path w="2143759" h="1346200">
                <a:moveTo>
                  <a:pt x="501306" y="609599"/>
                </a:moveTo>
                <a:lnTo>
                  <a:pt x="488120" y="609599"/>
                </a:lnTo>
                <a:lnTo>
                  <a:pt x="488120" y="622299"/>
                </a:lnTo>
                <a:lnTo>
                  <a:pt x="492515" y="622299"/>
                </a:lnTo>
                <a:lnTo>
                  <a:pt x="492515" y="634999"/>
                </a:lnTo>
                <a:lnTo>
                  <a:pt x="501306" y="647699"/>
                </a:lnTo>
                <a:lnTo>
                  <a:pt x="514508" y="647699"/>
                </a:lnTo>
                <a:lnTo>
                  <a:pt x="514508" y="634999"/>
                </a:lnTo>
                <a:lnTo>
                  <a:pt x="510112" y="634999"/>
                </a:lnTo>
                <a:lnTo>
                  <a:pt x="510112" y="622299"/>
                </a:lnTo>
                <a:lnTo>
                  <a:pt x="501306" y="609599"/>
                </a:lnTo>
                <a:close/>
              </a:path>
              <a:path w="2143759" h="1346200">
                <a:moveTo>
                  <a:pt x="514508" y="634999"/>
                </a:moveTo>
                <a:lnTo>
                  <a:pt x="514508" y="647699"/>
                </a:lnTo>
                <a:lnTo>
                  <a:pt x="523299" y="647699"/>
                </a:lnTo>
                <a:lnTo>
                  <a:pt x="514508" y="634999"/>
                </a:lnTo>
                <a:close/>
              </a:path>
              <a:path w="2143759" h="1346200">
                <a:moveTo>
                  <a:pt x="523299" y="634999"/>
                </a:moveTo>
                <a:lnTo>
                  <a:pt x="514508" y="634999"/>
                </a:lnTo>
                <a:lnTo>
                  <a:pt x="523299" y="647699"/>
                </a:lnTo>
                <a:lnTo>
                  <a:pt x="532091" y="647699"/>
                </a:lnTo>
                <a:lnTo>
                  <a:pt x="523299" y="634999"/>
                </a:lnTo>
                <a:close/>
              </a:path>
              <a:path w="2143759" h="1346200">
                <a:moveTo>
                  <a:pt x="530992" y="634999"/>
                </a:moveTo>
                <a:lnTo>
                  <a:pt x="523299" y="634999"/>
                </a:lnTo>
                <a:lnTo>
                  <a:pt x="532091" y="647699"/>
                </a:lnTo>
                <a:lnTo>
                  <a:pt x="532091" y="636587"/>
                </a:lnTo>
                <a:lnTo>
                  <a:pt x="530992" y="634999"/>
                </a:lnTo>
                <a:close/>
              </a:path>
              <a:path w="2143759" h="1346200">
                <a:moveTo>
                  <a:pt x="532091" y="634999"/>
                </a:moveTo>
                <a:lnTo>
                  <a:pt x="530992" y="634999"/>
                </a:lnTo>
                <a:lnTo>
                  <a:pt x="532091" y="636587"/>
                </a:lnTo>
                <a:lnTo>
                  <a:pt x="532091" y="634999"/>
                </a:lnTo>
                <a:close/>
              </a:path>
              <a:path w="2143759" h="1346200">
                <a:moveTo>
                  <a:pt x="470522" y="614354"/>
                </a:moveTo>
                <a:lnTo>
                  <a:pt x="470522" y="622299"/>
                </a:lnTo>
                <a:lnTo>
                  <a:pt x="476032" y="622299"/>
                </a:lnTo>
                <a:lnTo>
                  <a:pt x="470522" y="614354"/>
                </a:lnTo>
                <a:close/>
              </a:path>
              <a:path w="2143759" h="1346200">
                <a:moveTo>
                  <a:pt x="470522" y="609599"/>
                </a:moveTo>
                <a:lnTo>
                  <a:pt x="470522" y="614354"/>
                </a:lnTo>
                <a:lnTo>
                  <a:pt x="476032" y="622299"/>
                </a:lnTo>
                <a:lnTo>
                  <a:pt x="479328" y="622299"/>
                </a:lnTo>
                <a:lnTo>
                  <a:pt x="470522" y="609599"/>
                </a:lnTo>
                <a:close/>
              </a:path>
              <a:path w="2143759" h="1346200">
                <a:moveTo>
                  <a:pt x="479328" y="609599"/>
                </a:moveTo>
                <a:lnTo>
                  <a:pt x="470522" y="609599"/>
                </a:lnTo>
                <a:lnTo>
                  <a:pt x="479328" y="622299"/>
                </a:lnTo>
                <a:lnTo>
                  <a:pt x="488120" y="622299"/>
                </a:lnTo>
                <a:lnTo>
                  <a:pt x="479328" y="609599"/>
                </a:lnTo>
                <a:close/>
              </a:path>
              <a:path w="2143759" h="1346200">
                <a:moveTo>
                  <a:pt x="480427" y="598487"/>
                </a:moveTo>
                <a:lnTo>
                  <a:pt x="480427" y="603249"/>
                </a:lnTo>
                <a:lnTo>
                  <a:pt x="484823" y="609599"/>
                </a:lnTo>
                <a:lnTo>
                  <a:pt x="479328" y="609599"/>
                </a:lnTo>
                <a:lnTo>
                  <a:pt x="488120" y="622299"/>
                </a:lnTo>
                <a:lnTo>
                  <a:pt x="488120" y="609599"/>
                </a:lnTo>
                <a:lnTo>
                  <a:pt x="480427" y="598487"/>
                </a:lnTo>
                <a:close/>
              </a:path>
              <a:path w="2143759" h="1346200">
                <a:moveTo>
                  <a:pt x="470522" y="609599"/>
                </a:moveTo>
                <a:lnTo>
                  <a:pt x="467226" y="609599"/>
                </a:lnTo>
                <a:lnTo>
                  <a:pt x="470522" y="614354"/>
                </a:lnTo>
                <a:lnTo>
                  <a:pt x="470522" y="609599"/>
                </a:lnTo>
                <a:close/>
              </a:path>
              <a:path w="2143759" h="1346200">
                <a:moveTo>
                  <a:pt x="445248" y="577849"/>
                </a:moveTo>
                <a:lnTo>
                  <a:pt x="445248" y="584199"/>
                </a:lnTo>
                <a:lnTo>
                  <a:pt x="454039" y="596899"/>
                </a:lnTo>
                <a:lnTo>
                  <a:pt x="448544" y="596899"/>
                </a:lnTo>
                <a:lnTo>
                  <a:pt x="457336" y="609599"/>
                </a:lnTo>
                <a:lnTo>
                  <a:pt x="462830" y="609599"/>
                </a:lnTo>
                <a:lnTo>
                  <a:pt x="462830" y="596899"/>
                </a:lnTo>
                <a:lnTo>
                  <a:pt x="454039" y="584199"/>
                </a:lnTo>
                <a:lnTo>
                  <a:pt x="449643" y="584199"/>
                </a:lnTo>
                <a:lnTo>
                  <a:pt x="445248" y="577849"/>
                </a:lnTo>
                <a:close/>
              </a:path>
              <a:path w="2143759" h="1346200">
                <a:moveTo>
                  <a:pt x="462830" y="596899"/>
                </a:moveTo>
                <a:lnTo>
                  <a:pt x="462830" y="609599"/>
                </a:lnTo>
                <a:lnTo>
                  <a:pt x="471621" y="609599"/>
                </a:lnTo>
                <a:lnTo>
                  <a:pt x="462830" y="596899"/>
                </a:lnTo>
                <a:close/>
              </a:path>
              <a:path w="2143759" h="1346200">
                <a:moveTo>
                  <a:pt x="462830" y="592137"/>
                </a:moveTo>
                <a:lnTo>
                  <a:pt x="462830" y="596899"/>
                </a:lnTo>
                <a:lnTo>
                  <a:pt x="471621" y="609599"/>
                </a:lnTo>
                <a:lnTo>
                  <a:pt x="480427" y="609599"/>
                </a:lnTo>
                <a:lnTo>
                  <a:pt x="471621" y="596899"/>
                </a:lnTo>
                <a:lnTo>
                  <a:pt x="466127" y="596899"/>
                </a:lnTo>
                <a:lnTo>
                  <a:pt x="462830" y="592137"/>
                </a:lnTo>
                <a:close/>
              </a:path>
              <a:path w="2143759" h="1346200">
                <a:moveTo>
                  <a:pt x="476032" y="596899"/>
                </a:moveTo>
                <a:lnTo>
                  <a:pt x="471621" y="596899"/>
                </a:lnTo>
                <a:lnTo>
                  <a:pt x="480427" y="609599"/>
                </a:lnTo>
                <a:lnTo>
                  <a:pt x="480427" y="603249"/>
                </a:lnTo>
                <a:lnTo>
                  <a:pt x="476032" y="596899"/>
                </a:lnTo>
                <a:close/>
              </a:path>
              <a:path w="2143759" h="1346200">
                <a:moveTo>
                  <a:pt x="480427" y="603249"/>
                </a:moveTo>
                <a:lnTo>
                  <a:pt x="480427" y="609599"/>
                </a:lnTo>
                <a:lnTo>
                  <a:pt x="484823" y="609599"/>
                </a:lnTo>
                <a:lnTo>
                  <a:pt x="480427" y="603249"/>
                </a:lnTo>
                <a:close/>
              </a:path>
              <a:path w="2143759" h="1346200">
                <a:moveTo>
                  <a:pt x="479328" y="596899"/>
                </a:moveTo>
                <a:lnTo>
                  <a:pt x="476032" y="596899"/>
                </a:lnTo>
                <a:lnTo>
                  <a:pt x="480427" y="603249"/>
                </a:lnTo>
                <a:lnTo>
                  <a:pt x="480427" y="598487"/>
                </a:lnTo>
                <a:lnTo>
                  <a:pt x="479328" y="596899"/>
                </a:lnTo>
                <a:close/>
              </a:path>
              <a:path w="2143759" h="1346200">
                <a:moveTo>
                  <a:pt x="471621" y="584199"/>
                </a:moveTo>
                <a:lnTo>
                  <a:pt x="462830" y="584199"/>
                </a:lnTo>
                <a:lnTo>
                  <a:pt x="462830" y="592137"/>
                </a:lnTo>
                <a:lnTo>
                  <a:pt x="466127" y="596899"/>
                </a:lnTo>
                <a:lnTo>
                  <a:pt x="479328" y="596899"/>
                </a:lnTo>
                <a:lnTo>
                  <a:pt x="480427" y="598487"/>
                </a:lnTo>
                <a:lnTo>
                  <a:pt x="480427" y="596899"/>
                </a:lnTo>
                <a:lnTo>
                  <a:pt x="471621" y="584199"/>
                </a:lnTo>
                <a:close/>
              </a:path>
              <a:path w="2143759" h="1346200">
                <a:moveTo>
                  <a:pt x="445248" y="590549"/>
                </a:moveTo>
                <a:lnTo>
                  <a:pt x="445248" y="596899"/>
                </a:lnTo>
                <a:lnTo>
                  <a:pt x="449643" y="596899"/>
                </a:lnTo>
                <a:lnTo>
                  <a:pt x="445248" y="590549"/>
                </a:lnTo>
                <a:close/>
              </a:path>
              <a:path w="2143759" h="1346200">
                <a:moveTo>
                  <a:pt x="445248" y="584199"/>
                </a:moveTo>
                <a:lnTo>
                  <a:pt x="445248" y="590549"/>
                </a:lnTo>
                <a:lnTo>
                  <a:pt x="449643" y="596899"/>
                </a:lnTo>
                <a:lnTo>
                  <a:pt x="454039" y="596899"/>
                </a:lnTo>
                <a:lnTo>
                  <a:pt x="445248" y="584199"/>
                </a:lnTo>
                <a:close/>
              </a:path>
              <a:path w="2143759" h="1346200">
                <a:moveTo>
                  <a:pt x="457336" y="584199"/>
                </a:moveTo>
                <a:lnTo>
                  <a:pt x="454039" y="584199"/>
                </a:lnTo>
                <a:lnTo>
                  <a:pt x="462830" y="596899"/>
                </a:lnTo>
                <a:lnTo>
                  <a:pt x="462830" y="592137"/>
                </a:lnTo>
                <a:lnTo>
                  <a:pt x="457336" y="584199"/>
                </a:lnTo>
                <a:close/>
              </a:path>
              <a:path w="2143759" h="1346200">
                <a:moveTo>
                  <a:pt x="458434" y="577849"/>
                </a:moveTo>
                <a:lnTo>
                  <a:pt x="458434" y="584199"/>
                </a:lnTo>
                <a:lnTo>
                  <a:pt x="457336" y="584199"/>
                </a:lnTo>
                <a:lnTo>
                  <a:pt x="462830" y="592137"/>
                </a:lnTo>
                <a:lnTo>
                  <a:pt x="462830" y="584199"/>
                </a:lnTo>
                <a:lnTo>
                  <a:pt x="458434" y="577849"/>
                </a:lnTo>
                <a:close/>
              </a:path>
              <a:path w="2143759" h="1346200">
                <a:moveTo>
                  <a:pt x="440852" y="571499"/>
                </a:moveTo>
                <a:lnTo>
                  <a:pt x="440852" y="581030"/>
                </a:lnTo>
                <a:lnTo>
                  <a:pt x="443050" y="584199"/>
                </a:lnTo>
                <a:lnTo>
                  <a:pt x="440852" y="584199"/>
                </a:lnTo>
                <a:lnTo>
                  <a:pt x="445248" y="590549"/>
                </a:lnTo>
                <a:lnTo>
                  <a:pt x="445248" y="584199"/>
                </a:lnTo>
                <a:lnTo>
                  <a:pt x="443050" y="584199"/>
                </a:lnTo>
                <a:lnTo>
                  <a:pt x="440852" y="581030"/>
                </a:lnTo>
                <a:lnTo>
                  <a:pt x="445248" y="581030"/>
                </a:lnTo>
                <a:lnTo>
                  <a:pt x="445248" y="577849"/>
                </a:lnTo>
                <a:lnTo>
                  <a:pt x="440852" y="571499"/>
                </a:lnTo>
                <a:close/>
              </a:path>
              <a:path w="2143759" h="1346200">
                <a:moveTo>
                  <a:pt x="462830" y="533399"/>
                </a:moveTo>
                <a:lnTo>
                  <a:pt x="445248" y="533399"/>
                </a:lnTo>
                <a:lnTo>
                  <a:pt x="445248" y="577849"/>
                </a:lnTo>
                <a:lnTo>
                  <a:pt x="449643" y="584199"/>
                </a:lnTo>
                <a:lnTo>
                  <a:pt x="458434" y="584199"/>
                </a:lnTo>
                <a:lnTo>
                  <a:pt x="449643" y="571499"/>
                </a:lnTo>
                <a:lnTo>
                  <a:pt x="451841" y="571499"/>
                </a:lnTo>
                <a:lnTo>
                  <a:pt x="451841" y="558799"/>
                </a:lnTo>
                <a:lnTo>
                  <a:pt x="462830" y="558799"/>
                </a:lnTo>
                <a:lnTo>
                  <a:pt x="462830" y="533399"/>
                </a:lnTo>
                <a:close/>
              </a:path>
              <a:path w="2143759" h="1346200">
                <a:moveTo>
                  <a:pt x="454039" y="571499"/>
                </a:moveTo>
                <a:lnTo>
                  <a:pt x="449643" y="571499"/>
                </a:lnTo>
                <a:lnTo>
                  <a:pt x="458434" y="584199"/>
                </a:lnTo>
                <a:lnTo>
                  <a:pt x="458434" y="577849"/>
                </a:lnTo>
                <a:lnTo>
                  <a:pt x="454039" y="571499"/>
                </a:lnTo>
                <a:close/>
              </a:path>
              <a:path w="2143759" h="1346200">
                <a:moveTo>
                  <a:pt x="462830" y="558799"/>
                </a:moveTo>
                <a:lnTo>
                  <a:pt x="451841" y="558799"/>
                </a:lnTo>
                <a:lnTo>
                  <a:pt x="451841" y="571499"/>
                </a:lnTo>
                <a:lnTo>
                  <a:pt x="458434" y="571499"/>
                </a:lnTo>
                <a:lnTo>
                  <a:pt x="458434" y="577849"/>
                </a:lnTo>
                <a:lnTo>
                  <a:pt x="462830" y="584199"/>
                </a:lnTo>
                <a:lnTo>
                  <a:pt x="462830" y="558799"/>
                </a:lnTo>
                <a:close/>
              </a:path>
              <a:path w="2143759" h="1346200">
                <a:moveTo>
                  <a:pt x="434244" y="569912"/>
                </a:moveTo>
                <a:lnTo>
                  <a:pt x="434244" y="571499"/>
                </a:lnTo>
                <a:lnTo>
                  <a:pt x="440852" y="581030"/>
                </a:lnTo>
                <a:lnTo>
                  <a:pt x="440852" y="571499"/>
                </a:lnTo>
                <a:lnTo>
                  <a:pt x="435343" y="571499"/>
                </a:lnTo>
                <a:lnTo>
                  <a:pt x="434244" y="569912"/>
                </a:lnTo>
                <a:close/>
              </a:path>
              <a:path w="2143759" h="1346200">
                <a:moveTo>
                  <a:pt x="445248" y="558799"/>
                </a:moveTo>
                <a:lnTo>
                  <a:pt x="434244" y="558799"/>
                </a:lnTo>
                <a:lnTo>
                  <a:pt x="443050" y="571499"/>
                </a:lnTo>
                <a:lnTo>
                  <a:pt x="440852" y="571499"/>
                </a:lnTo>
                <a:lnTo>
                  <a:pt x="445248" y="577849"/>
                </a:lnTo>
                <a:lnTo>
                  <a:pt x="445248" y="558799"/>
                </a:lnTo>
                <a:close/>
              </a:path>
              <a:path w="2143759" h="1346200">
                <a:moveTo>
                  <a:pt x="458434" y="571499"/>
                </a:moveTo>
                <a:lnTo>
                  <a:pt x="454039" y="571499"/>
                </a:lnTo>
                <a:lnTo>
                  <a:pt x="458434" y="577849"/>
                </a:lnTo>
                <a:lnTo>
                  <a:pt x="458434" y="571499"/>
                </a:lnTo>
                <a:close/>
              </a:path>
              <a:path w="2143759" h="1346200">
                <a:moveTo>
                  <a:pt x="423255" y="552449"/>
                </a:moveTo>
                <a:lnTo>
                  <a:pt x="423255" y="558799"/>
                </a:lnTo>
                <a:lnTo>
                  <a:pt x="432046" y="571499"/>
                </a:lnTo>
                <a:lnTo>
                  <a:pt x="434244" y="571499"/>
                </a:lnTo>
                <a:lnTo>
                  <a:pt x="434244" y="569912"/>
                </a:lnTo>
                <a:lnTo>
                  <a:pt x="426551" y="558799"/>
                </a:lnTo>
                <a:lnTo>
                  <a:pt x="427650" y="558799"/>
                </a:lnTo>
                <a:lnTo>
                  <a:pt x="423255" y="552449"/>
                </a:lnTo>
                <a:close/>
              </a:path>
              <a:path w="2143759" h="1346200">
                <a:moveTo>
                  <a:pt x="434244" y="558799"/>
                </a:moveTo>
                <a:lnTo>
                  <a:pt x="434244" y="569912"/>
                </a:lnTo>
                <a:lnTo>
                  <a:pt x="435343" y="571499"/>
                </a:lnTo>
                <a:lnTo>
                  <a:pt x="443050" y="571499"/>
                </a:lnTo>
                <a:lnTo>
                  <a:pt x="434244" y="558799"/>
                </a:lnTo>
                <a:close/>
              </a:path>
              <a:path w="2143759" h="1346200">
                <a:moveTo>
                  <a:pt x="434244" y="558799"/>
                </a:moveTo>
                <a:lnTo>
                  <a:pt x="426551" y="558799"/>
                </a:lnTo>
                <a:lnTo>
                  <a:pt x="434244" y="569912"/>
                </a:lnTo>
                <a:lnTo>
                  <a:pt x="434244" y="558799"/>
                </a:lnTo>
                <a:close/>
              </a:path>
              <a:path w="2143759" h="1346200">
                <a:moveTo>
                  <a:pt x="423255" y="546099"/>
                </a:moveTo>
                <a:lnTo>
                  <a:pt x="423255" y="552449"/>
                </a:lnTo>
                <a:lnTo>
                  <a:pt x="427650" y="558799"/>
                </a:lnTo>
                <a:lnTo>
                  <a:pt x="432046" y="558799"/>
                </a:lnTo>
                <a:lnTo>
                  <a:pt x="423255" y="546099"/>
                </a:lnTo>
                <a:close/>
              </a:path>
              <a:path w="2143759" h="1346200">
                <a:moveTo>
                  <a:pt x="432046" y="546099"/>
                </a:moveTo>
                <a:lnTo>
                  <a:pt x="423255" y="546099"/>
                </a:lnTo>
                <a:lnTo>
                  <a:pt x="432046" y="558799"/>
                </a:lnTo>
                <a:lnTo>
                  <a:pt x="440852" y="558799"/>
                </a:lnTo>
                <a:lnTo>
                  <a:pt x="432046" y="546099"/>
                </a:lnTo>
                <a:close/>
              </a:path>
              <a:path w="2143759" h="1346200">
                <a:moveTo>
                  <a:pt x="435343" y="546099"/>
                </a:moveTo>
                <a:lnTo>
                  <a:pt x="432046" y="546099"/>
                </a:lnTo>
                <a:lnTo>
                  <a:pt x="440852" y="558799"/>
                </a:lnTo>
                <a:lnTo>
                  <a:pt x="440852" y="554045"/>
                </a:lnTo>
                <a:lnTo>
                  <a:pt x="435343" y="546099"/>
                </a:lnTo>
                <a:close/>
              </a:path>
              <a:path w="2143759" h="1346200">
                <a:moveTo>
                  <a:pt x="440852" y="554045"/>
                </a:moveTo>
                <a:lnTo>
                  <a:pt x="440852" y="558799"/>
                </a:lnTo>
                <a:lnTo>
                  <a:pt x="444149" y="558799"/>
                </a:lnTo>
                <a:lnTo>
                  <a:pt x="440852" y="554045"/>
                </a:lnTo>
                <a:close/>
              </a:path>
              <a:path w="2143759" h="1346200">
                <a:moveTo>
                  <a:pt x="436456" y="539760"/>
                </a:moveTo>
                <a:lnTo>
                  <a:pt x="436456" y="546099"/>
                </a:lnTo>
                <a:lnTo>
                  <a:pt x="435343" y="546099"/>
                </a:lnTo>
                <a:lnTo>
                  <a:pt x="440852" y="554045"/>
                </a:lnTo>
                <a:lnTo>
                  <a:pt x="440852" y="546099"/>
                </a:lnTo>
                <a:lnTo>
                  <a:pt x="436456" y="539760"/>
                </a:lnTo>
                <a:close/>
              </a:path>
              <a:path w="2143759" h="1346200">
                <a:moveTo>
                  <a:pt x="427650" y="533399"/>
                </a:moveTo>
                <a:lnTo>
                  <a:pt x="418859" y="533399"/>
                </a:lnTo>
                <a:lnTo>
                  <a:pt x="418859" y="546099"/>
                </a:lnTo>
                <a:lnTo>
                  <a:pt x="423255" y="552449"/>
                </a:lnTo>
                <a:lnTo>
                  <a:pt x="423255" y="546099"/>
                </a:lnTo>
                <a:lnTo>
                  <a:pt x="436456" y="546099"/>
                </a:lnTo>
                <a:lnTo>
                  <a:pt x="427650" y="533399"/>
                </a:lnTo>
                <a:close/>
              </a:path>
              <a:path w="2143759" h="1346200">
                <a:moveTo>
                  <a:pt x="432046" y="533399"/>
                </a:moveTo>
                <a:lnTo>
                  <a:pt x="427650" y="533399"/>
                </a:lnTo>
                <a:lnTo>
                  <a:pt x="436456" y="546099"/>
                </a:lnTo>
                <a:lnTo>
                  <a:pt x="436456" y="539760"/>
                </a:lnTo>
                <a:lnTo>
                  <a:pt x="432046" y="533399"/>
                </a:lnTo>
                <a:close/>
              </a:path>
              <a:path w="2143759" h="1346200">
                <a:moveTo>
                  <a:pt x="433145" y="528624"/>
                </a:moveTo>
                <a:lnTo>
                  <a:pt x="433145" y="533399"/>
                </a:lnTo>
                <a:lnTo>
                  <a:pt x="432046" y="533399"/>
                </a:lnTo>
                <a:lnTo>
                  <a:pt x="436456" y="539760"/>
                </a:lnTo>
                <a:lnTo>
                  <a:pt x="436456" y="533399"/>
                </a:lnTo>
                <a:lnTo>
                  <a:pt x="433145" y="528624"/>
                </a:lnTo>
                <a:close/>
              </a:path>
              <a:path w="2143759" h="1346200">
                <a:moveTo>
                  <a:pt x="424354" y="520699"/>
                </a:moveTo>
                <a:lnTo>
                  <a:pt x="415562" y="520699"/>
                </a:lnTo>
                <a:lnTo>
                  <a:pt x="415562" y="533399"/>
                </a:lnTo>
                <a:lnTo>
                  <a:pt x="433145" y="533399"/>
                </a:lnTo>
                <a:lnTo>
                  <a:pt x="424354" y="520699"/>
                </a:lnTo>
                <a:close/>
              </a:path>
              <a:path w="2143759" h="1346200">
                <a:moveTo>
                  <a:pt x="427650" y="520699"/>
                </a:moveTo>
                <a:lnTo>
                  <a:pt x="424354" y="520699"/>
                </a:lnTo>
                <a:lnTo>
                  <a:pt x="433145" y="533399"/>
                </a:lnTo>
                <a:lnTo>
                  <a:pt x="433145" y="528624"/>
                </a:lnTo>
                <a:lnTo>
                  <a:pt x="427650" y="520699"/>
                </a:lnTo>
                <a:close/>
              </a:path>
              <a:path w="2143759" h="1346200">
                <a:moveTo>
                  <a:pt x="425453" y="509587"/>
                </a:moveTo>
                <a:lnTo>
                  <a:pt x="425453" y="520699"/>
                </a:lnTo>
                <a:lnTo>
                  <a:pt x="427650" y="520699"/>
                </a:lnTo>
                <a:lnTo>
                  <a:pt x="433145" y="528624"/>
                </a:lnTo>
                <a:lnTo>
                  <a:pt x="433145" y="520699"/>
                </a:lnTo>
                <a:lnTo>
                  <a:pt x="425453" y="509587"/>
                </a:lnTo>
                <a:close/>
              </a:path>
              <a:path w="2143759" h="1346200">
                <a:moveTo>
                  <a:pt x="396866" y="506412"/>
                </a:moveTo>
                <a:lnTo>
                  <a:pt x="396866" y="507999"/>
                </a:lnTo>
                <a:lnTo>
                  <a:pt x="405672" y="520699"/>
                </a:lnTo>
                <a:lnTo>
                  <a:pt x="407870" y="520699"/>
                </a:lnTo>
                <a:lnTo>
                  <a:pt x="407870" y="507999"/>
                </a:lnTo>
                <a:lnTo>
                  <a:pt x="397965" y="507999"/>
                </a:lnTo>
                <a:lnTo>
                  <a:pt x="396866" y="506412"/>
                </a:lnTo>
                <a:close/>
              </a:path>
              <a:path w="2143759" h="1346200">
                <a:moveTo>
                  <a:pt x="407870" y="507999"/>
                </a:moveTo>
                <a:lnTo>
                  <a:pt x="407870" y="520699"/>
                </a:lnTo>
                <a:lnTo>
                  <a:pt x="416661" y="520699"/>
                </a:lnTo>
                <a:lnTo>
                  <a:pt x="407870" y="507999"/>
                </a:lnTo>
                <a:close/>
              </a:path>
              <a:path w="2143759" h="1346200">
                <a:moveTo>
                  <a:pt x="416661" y="507999"/>
                </a:moveTo>
                <a:lnTo>
                  <a:pt x="407870" y="507999"/>
                </a:lnTo>
                <a:lnTo>
                  <a:pt x="416661" y="520699"/>
                </a:lnTo>
                <a:lnTo>
                  <a:pt x="425453" y="520699"/>
                </a:lnTo>
                <a:lnTo>
                  <a:pt x="416661" y="507999"/>
                </a:lnTo>
                <a:close/>
              </a:path>
              <a:path w="2143759" h="1346200">
                <a:moveTo>
                  <a:pt x="424354" y="507999"/>
                </a:moveTo>
                <a:lnTo>
                  <a:pt x="416661" y="507999"/>
                </a:lnTo>
                <a:lnTo>
                  <a:pt x="425453" y="520699"/>
                </a:lnTo>
                <a:lnTo>
                  <a:pt x="425453" y="509587"/>
                </a:lnTo>
                <a:lnTo>
                  <a:pt x="424354" y="507999"/>
                </a:lnTo>
                <a:close/>
              </a:path>
              <a:path w="2143759" h="1346200">
                <a:moveTo>
                  <a:pt x="416661" y="495299"/>
                </a:moveTo>
                <a:lnTo>
                  <a:pt x="414463" y="495299"/>
                </a:lnTo>
                <a:lnTo>
                  <a:pt x="414463" y="507999"/>
                </a:lnTo>
                <a:lnTo>
                  <a:pt x="424354" y="507999"/>
                </a:lnTo>
                <a:lnTo>
                  <a:pt x="425453" y="509587"/>
                </a:lnTo>
                <a:lnTo>
                  <a:pt x="425453" y="507999"/>
                </a:lnTo>
                <a:lnTo>
                  <a:pt x="416661" y="495299"/>
                </a:lnTo>
                <a:close/>
              </a:path>
              <a:path w="2143759" h="1346200">
                <a:moveTo>
                  <a:pt x="389174" y="500062"/>
                </a:moveTo>
                <a:lnTo>
                  <a:pt x="389174" y="507999"/>
                </a:lnTo>
                <a:lnTo>
                  <a:pt x="394668" y="507999"/>
                </a:lnTo>
                <a:lnTo>
                  <a:pt x="389174" y="500062"/>
                </a:lnTo>
                <a:close/>
              </a:path>
              <a:path w="2143759" h="1346200">
                <a:moveTo>
                  <a:pt x="389174" y="495299"/>
                </a:moveTo>
                <a:lnTo>
                  <a:pt x="389174" y="500062"/>
                </a:lnTo>
                <a:lnTo>
                  <a:pt x="394668" y="507999"/>
                </a:lnTo>
                <a:lnTo>
                  <a:pt x="396866" y="507999"/>
                </a:lnTo>
                <a:lnTo>
                  <a:pt x="396866" y="506412"/>
                </a:lnTo>
                <a:lnTo>
                  <a:pt x="389174" y="495299"/>
                </a:lnTo>
                <a:close/>
              </a:path>
              <a:path w="2143759" h="1346200">
                <a:moveTo>
                  <a:pt x="396866" y="477824"/>
                </a:moveTo>
                <a:lnTo>
                  <a:pt x="396866" y="506412"/>
                </a:lnTo>
                <a:lnTo>
                  <a:pt x="397965" y="507999"/>
                </a:lnTo>
                <a:lnTo>
                  <a:pt x="406771" y="507999"/>
                </a:lnTo>
                <a:lnTo>
                  <a:pt x="397965" y="495299"/>
                </a:lnTo>
                <a:lnTo>
                  <a:pt x="403474" y="495299"/>
                </a:lnTo>
                <a:lnTo>
                  <a:pt x="403474" y="482599"/>
                </a:lnTo>
                <a:lnTo>
                  <a:pt x="400178" y="482599"/>
                </a:lnTo>
                <a:lnTo>
                  <a:pt x="396866" y="477824"/>
                </a:lnTo>
                <a:close/>
              </a:path>
              <a:path w="2143759" h="1346200">
                <a:moveTo>
                  <a:pt x="405672" y="495299"/>
                </a:moveTo>
                <a:lnTo>
                  <a:pt x="397965" y="495299"/>
                </a:lnTo>
                <a:lnTo>
                  <a:pt x="406771" y="507999"/>
                </a:lnTo>
                <a:lnTo>
                  <a:pt x="406771" y="496887"/>
                </a:lnTo>
                <a:lnTo>
                  <a:pt x="405672" y="495299"/>
                </a:lnTo>
                <a:close/>
              </a:path>
              <a:path w="2143759" h="1346200">
                <a:moveTo>
                  <a:pt x="406771" y="496887"/>
                </a:moveTo>
                <a:lnTo>
                  <a:pt x="406771" y="507999"/>
                </a:lnTo>
                <a:lnTo>
                  <a:pt x="414463" y="507999"/>
                </a:lnTo>
                <a:lnTo>
                  <a:pt x="406771" y="496887"/>
                </a:lnTo>
                <a:close/>
              </a:path>
              <a:path w="2143759" h="1346200">
                <a:moveTo>
                  <a:pt x="414463" y="457199"/>
                </a:moveTo>
                <a:lnTo>
                  <a:pt x="396866" y="457199"/>
                </a:lnTo>
                <a:lnTo>
                  <a:pt x="396866" y="465124"/>
                </a:lnTo>
                <a:lnTo>
                  <a:pt x="400178" y="469899"/>
                </a:lnTo>
                <a:lnTo>
                  <a:pt x="400178" y="477845"/>
                </a:lnTo>
                <a:lnTo>
                  <a:pt x="403474" y="482599"/>
                </a:lnTo>
                <a:lnTo>
                  <a:pt x="403474" y="495299"/>
                </a:lnTo>
                <a:lnTo>
                  <a:pt x="406771" y="495299"/>
                </a:lnTo>
                <a:lnTo>
                  <a:pt x="406771" y="496887"/>
                </a:lnTo>
                <a:lnTo>
                  <a:pt x="414463" y="507999"/>
                </a:lnTo>
                <a:lnTo>
                  <a:pt x="414463" y="457199"/>
                </a:lnTo>
                <a:close/>
              </a:path>
              <a:path w="2143759" h="1346200">
                <a:moveTo>
                  <a:pt x="391372" y="469899"/>
                </a:moveTo>
                <a:lnTo>
                  <a:pt x="382580" y="469899"/>
                </a:lnTo>
                <a:lnTo>
                  <a:pt x="391372" y="482599"/>
                </a:lnTo>
                <a:lnTo>
                  <a:pt x="385877" y="482599"/>
                </a:lnTo>
                <a:lnTo>
                  <a:pt x="394668" y="495299"/>
                </a:lnTo>
                <a:lnTo>
                  <a:pt x="389174" y="495299"/>
                </a:lnTo>
                <a:lnTo>
                  <a:pt x="396866" y="506412"/>
                </a:lnTo>
                <a:lnTo>
                  <a:pt x="396866" y="477824"/>
                </a:lnTo>
                <a:lnTo>
                  <a:pt x="391372" y="469899"/>
                </a:lnTo>
                <a:close/>
              </a:path>
              <a:path w="2143759" h="1346200">
                <a:moveTo>
                  <a:pt x="385877" y="487362"/>
                </a:moveTo>
                <a:lnTo>
                  <a:pt x="385877" y="495299"/>
                </a:lnTo>
                <a:lnTo>
                  <a:pt x="389174" y="500062"/>
                </a:lnTo>
                <a:lnTo>
                  <a:pt x="389174" y="495299"/>
                </a:lnTo>
                <a:lnTo>
                  <a:pt x="391372" y="495299"/>
                </a:lnTo>
                <a:lnTo>
                  <a:pt x="385877" y="487362"/>
                </a:lnTo>
                <a:close/>
              </a:path>
              <a:path w="2143759" h="1346200">
                <a:moveTo>
                  <a:pt x="406771" y="495299"/>
                </a:moveTo>
                <a:lnTo>
                  <a:pt x="405672" y="495299"/>
                </a:lnTo>
                <a:lnTo>
                  <a:pt x="406771" y="496887"/>
                </a:lnTo>
                <a:lnTo>
                  <a:pt x="406771" y="495299"/>
                </a:lnTo>
                <a:close/>
              </a:path>
              <a:path w="2143759" h="1346200">
                <a:moveTo>
                  <a:pt x="385877" y="482599"/>
                </a:moveTo>
                <a:lnTo>
                  <a:pt x="385877" y="487362"/>
                </a:lnTo>
                <a:lnTo>
                  <a:pt x="391372" y="495299"/>
                </a:lnTo>
                <a:lnTo>
                  <a:pt x="394668" y="495299"/>
                </a:lnTo>
                <a:lnTo>
                  <a:pt x="385877" y="482599"/>
                </a:lnTo>
                <a:close/>
              </a:path>
              <a:path w="2143759" h="1346200">
                <a:moveTo>
                  <a:pt x="382580" y="481012"/>
                </a:moveTo>
                <a:lnTo>
                  <a:pt x="382580" y="482599"/>
                </a:lnTo>
                <a:lnTo>
                  <a:pt x="385877" y="487362"/>
                </a:lnTo>
                <a:lnTo>
                  <a:pt x="385877" y="482599"/>
                </a:lnTo>
                <a:lnTo>
                  <a:pt x="383679" y="482599"/>
                </a:lnTo>
                <a:lnTo>
                  <a:pt x="382580" y="481012"/>
                </a:lnTo>
                <a:close/>
              </a:path>
              <a:path w="2143759" h="1346200">
                <a:moveTo>
                  <a:pt x="382580" y="469899"/>
                </a:moveTo>
                <a:lnTo>
                  <a:pt x="382580" y="481012"/>
                </a:lnTo>
                <a:lnTo>
                  <a:pt x="383679" y="482599"/>
                </a:lnTo>
                <a:lnTo>
                  <a:pt x="391372" y="482599"/>
                </a:lnTo>
                <a:lnTo>
                  <a:pt x="382580" y="469899"/>
                </a:lnTo>
                <a:close/>
              </a:path>
              <a:path w="2143759" h="1346200">
                <a:moveTo>
                  <a:pt x="396866" y="473069"/>
                </a:moveTo>
                <a:lnTo>
                  <a:pt x="396881" y="477845"/>
                </a:lnTo>
                <a:lnTo>
                  <a:pt x="400178" y="482599"/>
                </a:lnTo>
                <a:lnTo>
                  <a:pt x="400163" y="477824"/>
                </a:lnTo>
                <a:lnTo>
                  <a:pt x="396866" y="473069"/>
                </a:lnTo>
                <a:close/>
              </a:path>
              <a:path w="2143759" h="1346200">
                <a:moveTo>
                  <a:pt x="400178" y="477845"/>
                </a:moveTo>
                <a:lnTo>
                  <a:pt x="400178" y="482599"/>
                </a:lnTo>
                <a:lnTo>
                  <a:pt x="403474" y="482599"/>
                </a:lnTo>
                <a:lnTo>
                  <a:pt x="400178" y="477845"/>
                </a:lnTo>
                <a:close/>
              </a:path>
              <a:path w="2143759" h="1346200">
                <a:moveTo>
                  <a:pt x="374888" y="449262"/>
                </a:moveTo>
                <a:lnTo>
                  <a:pt x="374888" y="469899"/>
                </a:lnTo>
                <a:lnTo>
                  <a:pt x="382580" y="481012"/>
                </a:lnTo>
                <a:lnTo>
                  <a:pt x="382580" y="469899"/>
                </a:lnTo>
                <a:lnTo>
                  <a:pt x="392471" y="469899"/>
                </a:lnTo>
                <a:lnTo>
                  <a:pt x="383679" y="457199"/>
                </a:lnTo>
                <a:lnTo>
                  <a:pt x="380383" y="457199"/>
                </a:lnTo>
                <a:lnTo>
                  <a:pt x="374888" y="449262"/>
                </a:lnTo>
                <a:close/>
              </a:path>
              <a:path w="2143759" h="1346200">
                <a:moveTo>
                  <a:pt x="396866" y="465124"/>
                </a:moveTo>
                <a:lnTo>
                  <a:pt x="396866" y="473069"/>
                </a:lnTo>
                <a:lnTo>
                  <a:pt x="400178" y="477845"/>
                </a:lnTo>
                <a:lnTo>
                  <a:pt x="400178" y="469899"/>
                </a:lnTo>
                <a:lnTo>
                  <a:pt x="396866" y="465124"/>
                </a:lnTo>
                <a:close/>
              </a:path>
              <a:path w="2143759" h="1346200">
                <a:moveTo>
                  <a:pt x="394668" y="469899"/>
                </a:moveTo>
                <a:lnTo>
                  <a:pt x="391372" y="469899"/>
                </a:lnTo>
                <a:lnTo>
                  <a:pt x="396866" y="477824"/>
                </a:lnTo>
                <a:lnTo>
                  <a:pt x="396866" y="473069"/>
                </a:lnTo>
                <a:lnTo>
                  <a:pt x="394668" y="469899"/>
                </a:lnTo>
                <a:close/>
              </a:path>
              <a:path w="2143759" h="1346200">
                <a:moveTo>
                  <a:pt x="392471" y="458784"/>
                </a:moveTo>
                <a:lnTo>
                  <a:pt x="392471" y="469899"/>
                </a:lnTo>
                <a:lnTo>
                  <a:pt x="394668" y="469899"/>
                </a:lnTo>
                <a:lnTo>
                  <a:pt x="396866" y="473069"/>
                </a:lnTo>
                <a:lnTo>
                  <a:pt x="396866" y="465124"/>
                </a:lnTo>
                <a:lnTo>
                  <a:pt x="392471" y="458784"/>
                </a:lnTo>
                <a:close/>
              </a:path>
              <a:path w="2143759" h="1346200">
                <a:moveTo>
                  <a:pt x="392471" y="444499"/>
                </a:moveTo>
                <a:lnTo>
                  <a:pt x="374888" y="444499"/>
                </a:lnTo>
                <a:lnTo>
                  <a:pt x="392471" y="469899"/>
                </a:lnTo>
                <a:lnTo>
                  <a:pt x="392471" y="458784"/>
                </a:lnTo>
                <a:lnTo>
                  <a:pt x="391372" y="457199"/>
                </a:lnTo>
                <a:lnTo>
                  <a:pt x="392471" y="457199"/>
                </a:lnTo>
                <a:lnTo>
                  <a:pt x="392471" y="444499"/>
                </a:lnTo>
                <a:close/>
              </a:path>
              <a:path w="2143759" h="1346200">
                <a:moveTo>
                  <a:pt x="392471" y="457199"/>
                </a:moveTo>
                <a:lnTo>
                  <a:pt x="391372" y="457199"/>
                </a:lnTo>
                <a:lnTo>
                  <a:pt x="392471" y="458784"/>
                </a:lnTo>
                <a:lnTo>
                  <a:pt x="392471" y="457199"/>
                </a:lnTo>
                <a:close/>
              </a:path>
              <a:path w="2143759" h="1346200">
                <a:moveTo>
                  <a:pt x="374888" y="444499"/>
                </a:moveTo>
                <a:lnTo>
                  <a:pt x="374888" y="449262"/>
                </a:lnTo>
                <a:lnTo>
                  <a:pt x="380383" y="457199"/>
                </a:lnTo>
                <a:lnTo>
                  <a:pt x="383679" y="457199"/>
                </a:lnTo>
                <a:lnTo>
                  <a:pt x="374888" y="444499"/>
                </a:lnTo>
                <a:close/>
              </a:path>
              <a:path w="2143759" h="1346200">
                <a:moveTo>
                  <a:pt x="371591" y="425449"/>
                </a:moveTo>
                <a:lnTo>
                  <a:pt x="371591" y="444499"/>
                </a:lnTo>
                <a:lnTo>
                  <a:pt x="374888" y="449262"/>
                </a:lnTo>
                <a:lnTo>
                  <a:pt x="374888" y="444499"/>
                </a:lnTo>
                <a:lnTo>
                  <a:pt x="389174" y="444499"/>
                </a:lnTo>
                <a:lnTo>
                  <a:pt x="389174" y="431799"/>
                </a:lnTo>
                <a:lnTo>
                  <a:pt x="375987" y="431799"/>
                </a:lnTo>
                <a:lnTo>
                  <a:pt x="371591" y="425449"/>
                </a:lnTo>
                <a:close/>
              </a:path>
              <a:path w="2143759" h="1346200">
                <a:moveTo>
                  <a:pt x="371591" y="419099"/>
                </a:moveTo>
                <a:lnTo>
                  <a:pt x="371591" y="425449"/>
                </a:lnTo>
                <a:lnTo>
                  <a:pt x="375987" y="431799"/>
                </a:lnTo>
                <a:lnTo>
                  <a:pt x="380383" y="431799"/>
                </a:lnTo>
                <a:lnTo>
                  <a:pt x="371591" y="419099"/>
                </a:lnTo>
                <a:close/>
              </a:path>
              <a:path w="2143759" h="1346200">
                <a:moveTo>
                  <a:pt x="389174" y="419099"/>
                </a:moveTo>
                <a:lnTo>
                  <a:pt x="371591" y="419099"/>
                </a:lnTo>
                <a:lnTo>
                  <a:pt x="380383" y="431799"/>
                </a:lnTo>
                <a:lnTo>
                  <a:pt x="389174" y="431799"/>
                </a:lnTo>
                <a:lnTo>
                  <a:pt x="389174" y="419099"/>
                </a:lnTo>
                <a:close/>
              </a:path>
              <a:path w="2143759" h="1346200">
                <a:moveTo>
                  <a:pt x="367196" y="411175"/>
                </a:moveTo>
                <a:lnTo>
                  <a:pt x="367196" y="419099"/>
                </a:lnTo>
                <a:lnTo>
                  <a:pt x="371591" y="425449"/>
                </a:lnTo>
                <a:lnTo>
                  <a:pt x="371591" y="419099"/>
                </a:lnTo>
                <a:lnTo>
                  <a:pt x="372690" y="419099"/>
                </a:lnTo>
                <a:lnTo>
                  <a:pt x="367196" y="411175"/>
                </a:lnTo>
                <a:close/>
              </a:path>
              <a:path w="2143759" h="1346200">
                <a:moveTo>
                  <a:pt x="367196" y="406399"/>
                </a:moveTo>
                <a:lnTo>
                  <a:pt x="367196" y="411175"/>
                </a:lnTo>
                <a:lnTo>
                  <a:pt x="372690" y="419099"/>
                </a:lnTo>
                <a:lnTo>
                  <a:pt x="375987" y="419099"/>
                </a:lnTo>
                <a:lnTo>
                  <a:pt x="367196" y="406399"/>
                </a:lnTo>
                <a:close/>
              </a:path>
              <a:path w="2143759" h="1346200">
                <a:moveTo>
                  <a:pt x="384778" y="406399"/>
                </a:moveTo>
                <a:lnTo>
                  <a:pt x="367196" y="406399"/>
                </a:lnTo>
                <a:lnTo>
                  <a:pt x="375987" y="419099"/>
                </a:lnTo>
                <a:lnTo>
                  <a:pt x="384778" y="419099"/>
                </a:lnTo>
                <a:lnTo>
                  <a:pt x="384778" y="406399"/>
                </a:lnTo>
                <a:close/>
              </a:path>
              <a:path w="2143759" h="1346200">
                <a:moveTo>
                  <a:pt x="363884" y="398454"/>
                </a:moveTo>
                <a:lnTo>
                  <a:pt x="363884" y="406399"/>
                </a:lnTo>
                <a:lnTo>
                  <a:pt x="367196" y="411175"/>
                </a:lnTo>
                <a:lnTo>
                  <a:pt x="367196" y="406399"/>
                </a:lnTo>
                <a:lnTo>
                  <a:pt x="369394" y="406399"/>
                </a:lnTo>
                <a:lnTo>
                  <a:pt x="363884" y="398454"/>
                </a:lnTo>
                <a:close/>
              </a:path>
              <a:path w="2143759" h="1346200">
                <a:moveTo>
                  <a:pt x="363884" y="393699"/>
                </a:moveTo>
                <a:lnTo>
                  <a:pt x="363884" y="398454"/>
                </a:lnTo>
                <a:lnTo>
                  <a:pt x="369394" y="406399"/>
                </a:lnTo>
                <a:lnTo>
                  <a:pt x="372690" y="406399"/>
                </a:lnTo>
                <a:lnTo>
                  <a:pt x="363884" y="393699"/>
                </a:lnTo>
                <a:close/>
              </a:path>
              <a:path w="2143759" h="1346200">
                <a:moveTo>
                  <a:pt x="381482" y="393699"/>
                </a:moveTo>
                <a:lnTo>
                  <a:pt x="363884" y="393699"/>
                </a:lnTo>
                <a:lnTo>
                  <a:pt x="372690" y="406399"/>
                </a:lnTo>
                <a:lnTo>
                  <a:pt x="381482" y="406399"/>
                </a:lnTo>
                <a:lnTo>
                  <a:pt x="381482" y="393699"/>
                </a:lnTo>
                <a:close/>
              </a:path>
              <a:path w="2143759" h="1346200">
                <a:moveTo>
                  <a:pt x="360588" y="387339"/>
                </a:moveTo>
                <a:lnTo>
                  <a:pt x="360588" y="393699"/>
                </a:lnTo>
                <a:lnTo>
                  <a:pt x="363884" y="398454"/>
                </a:lnTo>
                <a:lnTo>
                  <a:pt x="363884" y="393699"/>
                </a:lnTo>
                <a:lnTo>
                  <a:pt x="364998" y="393699"/>
                </a:lnTo>
                <a:lnTo>
                  <a:pt x="360588" y="387339"/>
                </a:lnTo>
                <a:close/>
              </a:path>
              <a:path w="2143759" h="1346200">
                <a:moveTo>
                  <a:pt x="360588" y="380999"/>
                </a:moveTo>
                <a:lnTo>
                  <a:pt x="360588" y="387339"/>
                </a:lnTo>
                <a:lnTo>
                  <a:pt x="364998" y="393699"/>
                </a:lnTo>
                <a:lnTo>
                  <a:pt x="369394" y="393699"/>
                </a:lnTo>
                <a:lnTo>
                  <a:pt x="360588" y="380999"/>
                </a:lnTo>
                <a:close/>
              </a:path>
              <a:path w="2143759" h="1346200">
                <a:moveTo>
                  <a:pt x="378185" y="380999"/>
                </a:moveTo>
                <a:lnTo>
                  <a:pt x="360588" y="380999"/>
                </a:lnTo>
                <a:lnTo>
                  <a:pt x="369394" y="393699"/>
                </a:lnTo>
                <a:lnTo>
                  <a:pt x="378185" y="393699"/>
                </a:lnTo>
                <a:lnTo>
                  <a:pt x="378185" y="380999"/>
                </a:lnTo>
                <a:close/>
              </a:path>
              <a:path w="2143759" h="1346200">
                <a:moveTo>
                  <a:pt x="360588" y="380999"/>
                </a:moveTo>
                <a:lnTo>
                  <a:pt x="356192" y="380999"/>
                </a:lnTo>
                <a:lnTo>
                  <a:pt x="360588" y="387339"/>
                </a:lnTo>
                <a:lnTo>
                  <a:pt x="360588" y="380999"/>
                </a:lnTo>
                <a:close/>
              </a:path>
              <a:path w="2143759" h="1346200">
                <a:moveTo>
                  <a:pt x="361687" y="368299"/>
                </a:moveTo>
                <a:lnTo>
                  <a:pt x="352895" y="368299"/>
                </a:lnTo>
                <a:lnTo>
                  <a:pt x="352895" y="380999"/>
                </a:lnTo>
                <a:lnTo>
                  <a:pt x="370493" y="380999"/>
                </a:lnTo>
                <a:lnTo>
                  <a:pt x="361687" y="368299"/>
                </a:lnTo>
                <a:close/>
              </a:path>
              <a:path w="2143759" h="1346200">
                <a:moveTo>
                  <a:pt x="364998" y="368299"/>
                </a:moveTo>
                <a:lnTo>
                  <a:pt x="361687" y="368299"/>
                </a:lnTo>
                <a:lnTo>
                  <a:pt x="370493" y="380999"/>
                </a:lnTo>
                <a:lnTo>
                  <a:pt x="370493" y="376237"/>
                </a:lnTo>
                <a:lnTo>
                  <a:pt x="364998" y="368299"/>
                </a:lnTo>
                <a:close/>
              </a:path>
              <a:path w="2143759" h="1346200">
                <a:moveTo>
                  <a:pt x="370493" y="376237"/>
                </a:moveTo>
                <a:lnTo>
                  <a:pt x="370493" y="380999"/>
                </a:lnTo>
                <a:lnTo>
                  <a:pt x="373789" y="380999"/>
                </a:lnTo>
                <a:lnTo>
                  <a:pt x="370493" y="376237"/>
                </a:lnTo>
                <a:close/>
              </a:path>
              <a:path w="2143759" h="1346200">
                <a:moveTo>
                  <a:pt x="367196" y="363545"/>
                </a:moveTo>
                <a:lnTo>
                  <a:pt x="367196" y="368299"/>
                </a:lnTo>
                <a:lnTo>
                  <a:pt x="364998" y="368299"/>
                </a:lnTo>
                <a:lnTo>
                  <a:pt x="370493" y="376237"/>
                </a:lnTo>
                <a:lnTo>
                  <a:pt x="370493" y="368299"/>
                </a:lnTo>
                <a:lnTo>
                  <a:pt x="367196" y="363545"/>
                </a:lnTo>
                <a:close/>
              </a:path>
              <a:path w="2143759" h="1346200">
                <a:moveTo>
                  <a:pt x="349599" y="361949"/>
                </a:moveTo>
                <a:lnTo>
                  <a:pt x="349599" y="368299"/>
                </a:lnTo>
                <a:lnTo>
                  <a:pt x="353994" y="368299"/>
                </a:lnTo>
                <a:lnTo>
                  <a:pt x="349599" y="361949"/>
                </a:lnTo>
                <a:close/>
              </a:path>
              <a:path w="2143759" h="1346200">
                <a:moveTo>
                  <a:pt x="349599" y="355599"/>
                </a:moveTo>
                <a:lnTo>
                  <a:pt x="349599" y="361949"/>
                </a:lnTo>
                <a:lnTo>
                  <a:pt x="353994" y="368299"/>
                </a:lnTo>
                <a:lnTo>
                  <a:pt x="358390" y="368299"/>
                </a:lnTo>
                <a:lnTo>
                  <a:pt x="349599" y="355599"/>
                </a:lnTo>
                <a:close/>
              </a:path>
              <a:path w="2143759" h="1346200">
                <a:moveTo>
                  <a:pt x="358390" y="355599"/>
                </a:moveTo>
                <a:lnTo>
                  <a:pt x="349599" y="355599"/>
                </a:lnTo>
                <a:lnTo>
                  <a:pt x="358390" y="368299"/>
                </a:lnTo>
                <a:lnTo>
                  <a:pt x="367196" y="368299"/>
                </a:lnTo>
                <a:lnTo>
                  <a:pt x="358390" y="355599"/>
                </a:lnTo>
                <a:close/>
              </a:path>
              <a:path w="2143759" h="1346200">
                <a:moveTo>
                  <a:pt x="361687" y="355599"/>
                </a:moveTo>
                <a:lnTo>
                  <a:pt x="358390" y="355599"/>
                </a:lnTo>
                <a:lnTo>
                  <a:pt x="367196" y="368299"/>
                </a:lnTo>
                <a:lnTo>
                  <a:pt x="367196" y="363545"/>
                </a:lnTo>
                <a:lnTo>
                  <a:pt x="361687" y="355599"/>
                </a:lnTo>
                <a:close/>
              </a:path>
              <a:path w="2143759" h="1346200">
                <a:moveTo>
                  <a:pt x="358390" y="342899"/>
                </a:moveTo>
                <a:lnTo>
                  <a:pt x="353994" y="342899"/>
                </a:lnTo>
                <a:lnTo>
                  <a:pt x="362786" y="355599"/>
                </a:lnTo>
                <a:lnTo>
                  <a:pt x="361687" y="355599"/>
                </a:lnTo>
                <a:lnTo>
                  <a:pt x="367196" y="363545"/>
                </a:lnTo>
                <a:lnTo>
                  <a:pt x="367196" y="355599"/>
                </a:lnTo>
                <a:lnTo>
                  <a:pt x="358390" y="342899"/>
                </a:lnTo>
                <a:close/>
              </a:path>
              <a:path w="2143759" h="1346200">
                <a:moveTo>
                  <a:pt x="349599" y="355599"/>
                </a:moveTo>
                <a:lnTo>
                  <a:pt x="345203" y="355599"/>
                </a:lnTo>
                <a:lnTo>
                  <a:pt x="349599" y="361949"/>
                </a:lnTo>
                <a:lnTo>
                  <a:pt x="349599" y="355599"/>
                </a:lnTo>
                <a:close/>
              </a:path>
              <a:path w="2143759" h="1346200">
                <a:moveTo>
                  <a:pt x="323210" y="347654"/>
                </a:moveTo>
                <a:lnTo>
                  <a:pt x="323210" y="355599"/>
                </a:lnTo>
                <a:lnTo>
                  <a:pt x="328719" y="355599"/>
                </a:lnTo>
                <a:lnTo>
                  <a:pt x="323210" y="347654"/>
                </a:lnTo>
                <a:close/>
              </a:path>
              <a:path w="2143759" h="1346200">
                <a:moveTo>
                  <a:pt x="323210" y="342899"/>
                </a:moveTo>
                <a:lnTo>
                  <a:pt x="323210" y="347654"/>
                </a:lnTo>
                <a:lnTo>
                  <a:pt x="328719" y="355599"/>
                </a:lnTo>
                <a:lnTo>
                  <a:pt x="332016" y="355599"/>
                </a:lnTo>
                <a:lnTo>
                  <a:pt x="323210" y="342899"/>
                </a:lnTo>
                <a:close/>
              </a:path>
              <a:path w="2143759" h="1346200">
                <a:moveTo>
                  <a:pt x="332016" y="342899"/>
                </a:moveTo>
                <a:lnTo>
                  <a:pt x="323210" y="342899"/>
                </a:lnTo>
                <a:lnTo>
                  <a:pt x="332016" y="355599"/>
                </a:lnTo>
                <a:lnTo>
                  <a:pt x="340807" y="355599"/>
                </a:lnTo>
                <a:lnTo>
                  <a:pt x="332016" y="342899"/>
                </a:lnTo>
                <a:close/>
              </a:path>
              <a:path w="2143759" h="1346200">
                <a:moveTo>
                  <a:pt x="337511" y="338137"/>
                </a:moveTo>
                <a:lnTo>
                  <a:pt x="337511" y="342899"/>
                </a:lnTo>
                <a:lnTo>
                  <a:pt x="332016" y="342899"/>
                </a:lnTo>
                <a:lnTo>
                  <a:pt x="340807" y="355599"/>
                </a:lnTo>
                <a:lnTo>
                  <a:pt x="340807" y="342899"/>
                </a:lnTo>
                <a:lnTo>
                  <a:pt x="337511" y="338137"/>
                </a:lnTo>
                <a:close/>
              </a:path>
              <a:path w="2143759" h="1346200">
                <a:moveTo>
                  <a:pt x="353994" y="342899"/>
                </a:moveTo>
                <a:lnTo>
                  <a:pt x="340807" y="342899"/>
                </a:lnTo>
                <a:lnTo>
                  <a:pt x="340807" y="355599"/>
                </a:lnTo>
                <a:lnTo>
                  <a:pt x="362786" y="355599"/>
                </a:lnTo>
                <a:lnTo>
                  <a:pt x="353994" y="342899"/>
                </a:lnTo>
                <a:close/>
              </a:path>
              <a:path w="2143759" h="1346200">
                <a:moveTo>
                  <a:pt x="328719" y="330199"/>
                </a:moveTo>
                <a:lnTo>
                  <a:pt x="319913" y="330199"/>
                </a:lnTo>
                <a:lnTo>
                  <a:pt x="319913" y="342899"/>
                </a:lnTo>
                <a:lnTo>
                  <a:pt x="323210" y="347654"/>
                </a:lnTo>
                <a:lnTo>
                  <a:pt x="323210" y="342899"/>
                </a:lnTo>
                <a:lnTo>
                  <a:pt x="337511" y="342899"/>
                </a:lnTo>
                <a:lnTo>
                  <a:pt x="328719" y="330199"/>
                </a:lnTo>
                <a:close/>
              </a:path>
              <a:path w="2143759" h="1346200">
                <a:moveTo>
                  <a:pt x="332016" y="330199"/>
                </a:moveTo>
                <a:lnTo>
                  <a:pt x="328719" y="330199"/>
                </a:lnTo>
                <a:lnTo>
                  <a:pt x="337511" y="342899"/>
                </a:lnTo>
                <a:lnTo>
                  <a:pt x="337511" y="338137"/>
                </a:lnTo>
                <a:lnTo>
                  <a:pt x="332016" y="330199"/>
                </a:lnTo>
                <a:close/>
              </a:path>
              <a:path w="2143759" h="1346200">
                <a:moveTo>
                  <a:pt x="334214" y="325437"/>
                </a:moveTo>
                <a:lnTo>
                  <a:pt x="334214" y="330199"/>
                </a:lnTo>
                <a:lnTo>
                  <a:pt x="332016" y="330199"/>
                </a:lnTo>
                <a:lnTo>
                  <a:pt x="337511" y="338137"/>
                </a:lnTo>
                <a:lnTo>
                  <a:pt x="337511" y="330199"/>
                </a:lnTo>
                <a:lnTo>
                  <a:pt x="334214" y="325437"/>
                </a:lnTo>
                <a:close/>
              </a:path>
              <a:path w="2143759" h="1346200">
                <a:moveTo>
                  <a:pt x="316617" y="315912"/>
                </a:moveTo>
                <a:lnTo>
                  <a:pt x="316617" y="330199"/>
                </a:lnTo>
                <a:lnTo>
                  <a:pt x="334214" y="330199"/>
                </a:lnTo>
                <a:lnTo>
                  <a:pt x="325408" y="317499"/>
                </a:lnTo>
                <a:lnTo>
                  <a:pt x="317716" y="317499"/>
                </a:lnTo>
                <a:lnTo>
                  <a:pt x="316617" y="315912"/>
                </a:lnTo>
                <a:close/>
              </a:path>
              <a:path w="2143759" h="1346200">
                <a:moveTo>
                  <a:pt x="334214" y="292099"/>
                </a:moveTo>
                <a:lnTo>
                  <a:pt x="321012" y="292099"/>
                </a:lnTo>
                <a:lnTo>
                  <a:pt x="329818" y="304799"/>
                </a:lnTo>
                <a:lnTo>
                  <a:pt x="316617" y="304799"/>
                </a:lnTo>
                <a:lnTo>
                  <a:pt x="334214" y="330199"/>
                </a:lnTo>
                <a:lnTo>
                  <a:pt x="334214" y="325437"/>
                </a:lnTo>
                <a:lnTo>
                  <a:pt x="328719" y="317499"/>
                </a:lnTo>
                <a:lnTo>
                  <a:pt x="334214" y="317499"/>
                </a:lnTo>
                <a:lnTo>
                  <a:pt x="334214" y="304799"/>
                </a:lnTo>
                <a:lnTo>
                  <a:pt x="318815" y="304799"/>
                </a:lnTo>
                <a:lnTo>
                  <a:pt x="316617" y="301624"/>
                </a:lnTo>
                <a:lnTo>
                  <a:pt x="334214" y="301624"/>
                </a:lnTo>
                <a:lnTo>
                  <a:pt x="334214" y="292099"/>
                </a:lnTo>
                <a:close/>
              </a:path>
              <a:path w="2143759" h="1346200">
                <a:moveTo>
                  <a:pt x="334214" y="317499"/>
                </a:moveTo>
                <a:lnTo>
                  <a:pt x="328719" y="317499"/>
                </a:lnTo>
                <a:lnTo>
                  <a:pt x="334214" y="325437"/>
                </a:lnTo>
                <a:lnTo>
                  <a:pt x="334214" y="317499"/>
                </a:lnTo>
                <a:close/>
              </a:path>
              <a:path w="2143759" h="1346200">
                <a:moveTo>
                  <a:pt x="316617" y="311149"/>
                </a:moveTo>
                <a:lnTo>
                  <a:pt x="316617" y="315912"/>
                </a:lnTo>
                <a:lnTo>
                  <a:pt x="317716" y="317499"/>
                </a:lnTo>
                <a:lnTo>
                  <a:pt x="321012" y="317499"/>
                </a:lnTo>
                <a:lnTo>
                  <a:pt x="316617" y="311149"/>
                </a:lnTo>
                <a:close/>
              </a:path>
              <a:path w="2143759" h="1346200">
                <a:moveTo>
                  <a:pt x="316617" y="304799"/>
                </a:moveTo>
                <a:lnTo>
                  <a:pt x="316617" y="311149"/>
                </a:lnTo>
                <a:lnTo>
                  <a:pt x="321012" y="317499"/>
                </a:lnTo>
                <a:lnTo>
                  <a:pt x="325408" y="317499"/>
                </a:lnTo>
                <a:lnTo>
                  <a:pt x="316617" y="304799"/>
                </a:lnTo>
                <a:close/>
              </a:path>
              <a:path w="2143759" h="1346200">
                <a:moveTo>
                  <a:pt x="312221" y="304799"/>
                </a:moveTo>
                <a:lnTo>
                  <a:pt x="308924" y="304799"/>
                </a:lnTo>
                <a:lnTo>
                  <a:pt x="316617" y="315912"/>
                </a:lnTo>
                <a:lnTo>
                  <a:pt x="316617" y="311149"/>
                </a:lnTo>
                <a:lnTo>
                  <a:pt x="312221" y="304799"/>
                </a:lnTo>
                <a:close/>
              </a:path>
              <a:path w="2143759" h="1346200">
                <a:moveTo>
                  <a:pt x="310023" y="292099"/>
                </a:moveTo>
                <a:lnTo>
                  <a:pt x="301232" y="292099"/>
                </a:lnTo>
                <a:lnTo>
                  <a:pt x="310023" y="304799"/>
                </a:lnTo>
                <a:lnTo>
                  <a:pt x="312221" y="304799"/>
                </a:lnTo>
                <a:lnTo>
                  <a:pt x="316617" y="311149"/>
                </a:lnTo>
                <a:lnTo>
                  <a:pt x="316617" y="301624"/>
                </a:lnTo>
                <a:lnTo>
                  <a:pt x="310023" y="292099"/>
                </a:lnTo>
                <a:close/>
              </a:path>
              <a:path w="2143759" h="1346200">
                <a:moveTo>
                  <a:pt x="282536" y="279399"/>
                </a:moveTo>
                <a:lnTo>
                  <a:pt x="282536" y="292099"/>
                </a:lnTo>
                <a:lnTo>
                  <a:pt x="291327" y="304799"/>
                </a:lnTo>
                <a:lnTo>
                  <a:pt x="301232" y="304799"/>
                </a:lnTo>
                <a:lnTo>
                  <a:pt x="301232" y="292099"/>
                </a:lnTo>
                <a:lnTo>
                  <a:pt x="291327" y="292099"/>
                </a:lnTo>
                <a:lnTo>
                  <a:pt x="282536" y="279399"/>
                </a:lnTo>
                <a:close/>
              </a:path>
              <a:path w="2143759" h="1346200">
                <a:moveTo>
                  <a:pt x="301232" y="292099"/>
                </a:moveTo>
                <a:lnTo>
                  <a:pt x="301232" y="304799"/>
                </a:lnTo>
                <a:lnTo>
                  <a:pt x="310023" y="304799"/>
                </a:lnTo>
                <a:lnTo>
                  <a:pt x="301232" y="292099"/>
                </a:lnTo>
                <a:close/>
              </a:path>
              <a:path w="2143759" h="1346200">
                <a:moveTo>
                  <a:pt x="316617" y="288924"/>
                </a:moveTo>
                <a:lnTo>
                  <a:pt x="316617" y="301624"/>
                </a:lnTo>
                <a:lnTo>
                  <a:pt x="318815" y="304799"/>
                </a:lnTo>
                <a:lnTo>
                  <a:pt x="318815" y="293687"/>
                </a:lnTo>
                <a:lnTo>
                  <a:pt x="317716" y="292099"/>
                </a:lnTo>
                <a:lnTo>
                  <a:pt x="318815" y="292099"/>
                </a:lnTo>
                <a:lnTo>
                  <a:pt x="316617" y="288924"/>
                </a:lnTo>
                <a:close/>
              </a:path>
              <a:path w="2143759" h="1346200">
                <a:moveTo>
                  <a:pt x="318815" y="293687"/>
                </a:moveTo>
                <a:lnTo>
                  <a:pt x="318815" y="304799"/>
                </a:lnTo>
                <a:lnTo>
                  <a:pt x="326507" y="304799"/>
                </a:lnTo>
                <a:lnTo>
                  <a:pt x="318815" y="293687"/>
                </a:lnTo>
                <a:close/>
              </a:path>
              <a:path w="2143759" h="1346200">
                <a:moveTo>
                  <a:pt x="334214" y="279399"/>
                </a:moveTo>
                <a:lnTo>
                  <a:pt x="316617" y="279399"/>
                </a:lnTo>
                <a:lnTo>
                  <a:pt x="316617" y="288924"/>
                </a:lnTo>
                <a:lnTo>
                  <a:pt x="318815" y="292099"/>
                </a:lnTo>
                <a:lnTo>
                  <a:pt x="318815" y="293687"/>
                </a:lnTo>
                <a:lnTo>
                  <a:pt x="326507" y="304799"/>
                </a:lnTo>
                <a:lnTo>
                  <a:pt x="329818" y="304799"/>
                </a:lnTo>
                <a:lnTo>
                  <a:pt x="321012" y="292099"/>
                </a:lnTo>
                <a:lnTo>
                  <a:pt x="334214" y="292099"/>
                </a:lnTo>
                <a:lnTo>
                  <a:pt x="334214" y="279399"/>
                </a:lnTo>
                <a:close/>
              </a:path>
              <a:path w="2143759" h="1346200">
                <a:moveTo>
                  <a:pt x="310023" y="279399"/>
                </a:moveTo>
                <a:lnTo>
                  <a:pt x="300133" y="279399"/>
                </a:lnTo>
                <a:lnTo>
                  <a:pt x="300133" y="292099"/>
                </a:lnTo>
                <a:lnTo>
                  <a:pt x="310023" y="292099"/>
                </a:lnTo>
                <a:lnTo>
                  <a:pt x="316617" y="301624"/>
                </a:lnTo>
                <a:lnTo>
                  <a:pt x="316617" y="288924"/>
                </a:lnTo>
                <a:lnTo>
                  <a:pt x="310023" y="279399"/>
                </a:lnTo>
                <a:close/>
              </a:path>
              <a:path w="2143759" h="1346200">
                <a:moveTo>
                  <a:pt x="318815" y="292099"/>
                </a:moveTo>
                <a:lnTo>
                  <a:pt x="317716" y="292099"/>
                </a:lnTo>
                <a:lnTo>
                  <a:pt x="318815" y="293687"/>
                </a:lnTo>
                <a:lnTo>
                  <a:pt x="318815" y="292099"/>
                </a:lnTo>
                <a:close/>
              </a:path>
              <a:path w="2143759" h="1346200">
                <a:moveTo>
                  <a:pt x="264953" y="273049"/>
                </a:moveTo>
                <a:lnTo>
                  <a:pt x="264953" y="279399"/>
                </a:lnTo>
                <a:lnTo>
                  <a:pt x="273745" y="292099"/>
                </a:lnTo>
                <a:lnTo>
                  <a:pt x="280338" y="292099"/>
                </a:lnTo>
                <a:lnTo>
                  <a:pt x="271547" y="279399"/>
                </a:lnTo>
                <a:lnTo>
                  <a:pt x="269349" y="279399"/>
                </a:lnTo>
                <a:lnTo>
                  <a:pt x="264953" y="273049"/>
                </a:lnTo>
                <a:close/>
              </a:path>
              <a:path w="2143759" h="1346200">
                <a:moveTo>
                  <a:pt x="273745" y="266699"/>
                </a:moveTo>
                <a:lnTo>
                  <a:pt x="264953" y="266699"/>
                </a:lnTo>
                <a:lnTo>
                  <a:pt x="273745" y="279399"/>
                </a:lnTo>
                <a:lnTo>
                  <a:pt x="271547" y="279399"/>
                </a:lnTo>
                <a:lnTo>
                  <a:pt x="280338" y="292099"/>
                </a:lnTo>
                <a:lnTo>
                  <a:pt x="282536" y="292099"/>
                </a:lnTo>
                <a:lnTo>
                  <a:pt x="282536" y="279399"/>
                </a:lnTo>
                <a:lnTo>
                  <a:pt x="273745" y="266699"/>
                </a:lnTo>
                <a:close/>
              </a:path>
              <a:path w="2143759" h="1346200">
                <a:moveTo>
                  <a:pt x="282536" y="269874"/>
                </a:moveTo>
                <a:lnTo>
                  <a:pt x="282536" y="279399"/>
                </a:lnTo>
                <a:lnTo>
                  <a:pt x="291327" y="292099"/>
                </a:lnTo>
                <a:lnTo>
                  <a:pt x="300133" y="292099"/>
                </a:lnTo>
                <a:lnTo>
                  <a:pt x="291327" y="279399"/>
                </a:lnTo>
                <a:lnTo>
                  <a:pt x="289129" y="279399"/>
                </a:lnTo>
                <a:lnTo>
                  <a:pt x="282536" y="269874"/>
                </a:lnTo>
                <a:close/>
              </a:path>
              <a:path w="2143759" h="1346200">
                <a:moveTo>
                  <a:pt x="300133" y="279399"/>
                </a:moveTo>
                <a:lnTo>
                  <a:pt x="291327" y="279399"/>
                </a:lnTo>
                <a:lnTo>
                  <a:pt x="300133" y="292099"/>
                </a:lnTo>
                <a:lnTo>
                  <a:pt x="300133" y="279399"/>
                </a:lnTo>
                <a:close/>
              </a:path>
              <a:path w="2143759" h="1346200">
                <a:moveTo>
                  <a:pt x="264953" y="266699"/>
                </a:moveTo>
                <a:lnTo>
                  <a:pt x="264953" y="273049"/>
                </a:lnTo>
                <a:lnTo>
                  <a:pt x="269349" y="279399"/>
                </a:lnTo>
                <a:lnTo>
                  <a:pt x="273745" y="279399"/>
                </a:lnTo>
                <a:lnTo>
                  <a:pt x="264953" y="266699"/>
                </a:lnTo>
                <a:close/>
              </a:path>
              <a:path w="2143759" h="1346200">
                <a:moveTo>
                  <a:pt x="280338" y="266699"/>
                </a:moveTo>
                <a:lnTo>
                  <a:pt x="273745" y="266699"/>
                </a:lnTo>
                <a:lnTo>
                  <a:pt x="282536" y="279399"/>
                </a:lnTo>
                <a:lnTo>
                  <a:pt x="282536" y="269874"/>
                </a:lnTo>
                <a:lnTo>
                  <a:pt x="280338" y="266699"/>
                </a:lnTo>
                <a:close/>
              </a:path>
              <a:path w="2143759" h="1346200">
                <a:moveTo>
                  <a:pt x="260558" y="246062"/>
                </a:moveTo>
                <a:lnTo>
                  <a:pt x="260558" y="266699"/>
                </a:lnTo>
                <a:lnTo>
                  <a:pt x="264953" y="273049"/>
                </a:lnTo>
                <a:lnTo>
                  <a:pt x="264953" y="266699"/>
                </a:lnTo>
                <a:lnTo>
                  <a:pt x="278140" y="266699"/>
                </a:lnTo>
                <a:lnTo>
                  <a:pt x="278140" y="253999"/>
                </a:lnTo>
                <a:lnTo>
                  <a:pt x="266052" y="253999"/>
                </a:lnTo>
                <a:lnTo>
                  <a:pt x="260558" y="246062"/>
                </a:lnTo>
                <a:close/>
              </a:path>
              <a:path w="2143759" h="1346200">
                <a:moveTo>
                  <a:pt x="282536" y="266699"/>
                </a:moveTo>
                <a:lnTo>
                  <a:pt x="280338" y="266699"/>
                </a:lnTo>
                <a:lnTo>
                  <a:pt x="282536" y="269874"/>
                </a:lnTo>
                <a:lnTo>
                  <a:pt x="282536" y="266699"/>
                </a:lnTo>
                <a:close/>
              </a:path>
              <a:path w="2143759" h="1346200">
                <a:moveTo>
                  <a:pt x="242961" y="239712"/>
                </a:moveTo>
                <a:lnTo>
                  <a:pt x="242961" y="241299"/>
                </a:lnTo>
                <a:lnTo>
                  <a:pt x="251752" y="253999"/>
                </a:lnTo>
                <a:lnTo>
                  <a:pt x="257261" y="253999"/>
                </a:lnTo>
                <a:lnTo>
                  <a:pt x="257261" y="252415"/>
                </a:lnTo>
                <a:lnTo>
                  <a:pt x="249554" y="241299"/>
                </a:lnTo>
                <a:lnTo>
                  <a:pt x="244060" y="241299"/>
                </a:lnTo>
                <a:lnTo>
                  <a:pt x="242961" y="239712"/>
                </a:lnTo>
                <a:close/>
              </a:path>
              <a:path w="2143759" h="1346200">
                <a:moveTo>
                  <a:pt x="257261" y="252415"/>
                </a:moveTo>
                <a:lnTo>
                  <a:pt x="257261" y="253999"/>
                </a:lnTo>
                <a:lnTo>
                  <a:pt x="258360" y="253999"/>
                </a:lnTo>
                <a:lnTo>
                  <a:pt x="257261" y="252415"/>
                </a:lnTo>
                <a:close/>
              </a:path>
              <a:path w="2143759" h="1346200">
                <a:moveTo>
                  <a:pt x="257261" y="241299"/>
                </a:moveTo>
                <a:lnTo>
                  <a:pt x="257261" y="252415"/>
                </a:lnTo>
                <a:lnTo>
                  <a:pt x="258360" y="253999"/>
                </a:lnTo>
                <a:lnTo>
                  <a:pt x="260558" y="253999"/>
                </a:lnTo>
                <a:lnTo>
                  <a:pt x="260558" y="246062"/>
                </a:lnTo>
                <a:lnTo>
                  <a:pt x="257261" y="241299"/>
                </a:lnTo>
                <a:close/>
              </a:path>
              <a:path w="2143759" h="1346200">
                <a:moveTo>
                  <a:pt x="260558" y="231774"/>
                </a:moveTo>
                <a:lnTo>
                  <a:pt x="260558" y="246062"/>
                </a:lnTo>
                <a:lnTo>
                  <a:pt x="266052" y="253999"/>
                </a:lnTo>
                <a:lnTo>
                  <a:pt x="274844" y="253999"/>
                </a:lnTo>
                <a:lnTo>
                  <a:pt x="266052" y="241299"/>
                </a:lnTo>
                <a:lnTo>
                  <a:pt x="267151" y="241299"/>
                </a:lnTo>
                <a:lnTo>
                  <a:pt x="260558" y="231774"/>
                </a:lnTo>
                <a:close/>
              </a:path>
              <a:path w="2143759" h="1346200">
                <a:moveTo>
                  <a:pt x="269349" y="241299"/>
                </a:moveTo>
                <a:lnTo>
                  <a:pt x="266052" y="241299"/>
                </a:lnTo>
                <a:lnTo>
                  <a:pt x="274844" y="253999"/>
                </a:lnTo>
                <a:lnTo>
                  <a:pt x="274844" y="249237"/>
                </a:lnTo>
                <a:lnTo>
                  <a:pt x="269349" y="241299"/>
                </a:lnTo>
                <a:close/>
              </a:path>
              <a:path w="2143759" h="1346200">
                <a:moveTo>
                  <a:pt x="274844" y="249237"/>
                </a:moveTo>
                <a:lnTo>
                  <a:pt x="274844" y="253999"/>
                </a:lnTo>
                <a:lnTo>
                  <a:pt x="278140" y="253999"/>
                </a:lnTo>
                <a:lnTo>
                  <a:pt x="274844" y="249237"/>
                </a:lnTo>
                <a:close/>
              </a:path>
              <a:path w="2143759" h="1346200">
                <a:moveTo>
                  <a:pt x="278140" y="215899"/>
                </a:moveTo>
                <a:lnTo>
                  <a:pt x="260558" y="215899"/>
                </a:lnTo>
                <a:lnTo>
                  <a:pt x="260558" y="231774"/>
                </a:lnTo>
                <a:lnTo>
                  <a:pt x="267151" y="241299"/>
                </a:lnTo>
                <a:lnTo>
                  <a:pt x="274844" y="241299"/>
                </a:lnTo>
                <a:lnTo>
                  <a:pt x="274844" y="249237"/>
                </a:lnTo>
                <a:lnTo>
                  <a:pt x="278140" y="253999"/>
                </a:lnTo>
                <a:lnTo>
                  <a:pt x="278140" y="215899"/>
                </a:lnTo>
                <a:close/>
              </a:path>
              <a:path w="2143759" h="1346200">
                <a:moveTo>
                  <a:pt x="257261" y="241299"/>
                </a:moveTo>
                <a:lnTo>
                  <a:pt x="249554" y="241299"/>
                </a:lnTo>
                <a:lnTo>
                  <a:pt x="257261" y="252415"/>
                </a:lnTo>
                <a:lnTo>
                  <a:pt x="257261" y="241299"/>
                </a:lnTo>
                <a:close/>
              </a:path>
              <a:path w="2143759" h="1346200">
                <a:moveTo>
                  <a:pt x="274844" y="241299"/>
                </a:moveTo>
                <a:lnTo>
                  <a:pt x="269349" y="241299"/>
                </a:lnTo>
                <a:lnTo>
                  <a:pt x="274844" y="249237"/>
                </a:lnTo>
                <a:lnTo>
                  <a:pt x="274844" y="241299"/>
                </a:lnTo>
                <a:close/>
              </a:path>
              <a:path w="2143759" h="1346200">
                <a:moveTo>
                  <a:pt x="242961" y="227012"/>
                </a:moveTo>
                <a:lnTo>
                  <a:pt x="242961" y="228599"/>
                </a:lnTo>
                <a:lnTo>
                  <a:pt x="251752" y="241299"/>
                </a:lnTo>
                <a:lnTo>
                  <a:pt x="257261" y="241299"/>
                </a:lnTo>
                <a:lnTo>
                  <a:pt x="260558" y="246062"/>
                </a:lnTo>
                <a:lnTo>
                  <a:pt x="260558" y="241299"/>
                </a:lnTo>
                <a:lnTo>
                  <a:pt x="251752" y="228599"/>
                </a:lnTo>
                <a:lnTo>
                  <a:pt x="244060" y="228599"/>
                </a:lnTo>
                <a:lnTo>
                  <a:pt x="242961" y="227012"/>
                </a:lnTo>
                <a:close/>
              </a:path>
              <a:path w="2143759" h="1346200">
                <a:moveTo>
                  <a:pt x="242961" y="228599"/>
                </a:moveTo>
                <a:lnTo>
                  <a:pt x="242961" y="239712"/>
                </a:lnTo>
                <a:lnTo>
                  <a:pt x="244060" y="241299"/>
                </a:lnTo>
                <a:lnTo>
                  <a:pt x="251752" y="241299"/>
                </a:lnTo>
                <a:lnTo>
                  <a:pt x="242961" y="228599"/>
                </a:lnTo>
                <a:close/>
              </a:path>
              <a:path w="2143759" h="1346200">
                <a:moveTo>
                  <a:pt x="258360" y="228599"/>
                </a:moveTo>
                <a:lnTo>
                  <a:pt x="251752" y="228599"/>
                </a:lnTo>
                <a:lnTo>
                  <a:pt x="260558" y="241299"/>
                </a:lnTo>
                <a:lnTo>
                  <a:pt x="260558" y="231774"/>
                </a:lnTo>
                <a:lnTo>
                  <a:pt x="258360" y="228599"/>
                </a:lnTo>
                <a:close/>
              </a:path>
              <a:path w="2143759" h="1346200">
                <a:moveTo>
                  <a:pt x="235268" y="220662"/>
                </a:moveTo>
                <a:lnTo>
                  <a:pt x="235268" y="228599"/>
                </a:lnTo>
                <a:lnTo>
                  <a:pt x="242961" y="239712"/>
                </a:lnTo>
                <a:lnTo>
                  <a:pt x="242961" y="228599"/>
                </a:lnTo>
                <a:lnTo>
                  <a:pt x="240763" y="228599"/>
                </a:lnTo>
                <a:lnTo>
                  <a:pt x="235268" y="220662"/>
                </a:lnTo>
                <a:close/>
              </a:path>
              <a:path w="2143759" h="1346200">
                <a:moveTo>
                  <a:pt x="260558" y="203199"/>
                </a:moveTo>
                <a:lnTo>
                  <a:pt x="245158" y="203199"/>
                </a:lnTo>
                <a:lnTo>
                  <a:pt x="245158" y="209549"/>
                </a:lnTo>
                <a:lnTo>
                  <a:pt x="249554" y="215899"/>
                </a:lnTo>
                <a:lnTo>
                  <a:pt x="252851" y="215899"/>
                </a:lnTo>
                <a:lnTo>
                  <a:pt x="252851" y="228599"/>
                </a:lnTo>
                <a:lnTo>
                  <a:pt x="258360" y="228599"/>
                </a:lnTo>
                <a:lnTo>
                  <a:pt x="260558" y="231774"/>
                </a:lnTo>
                <a:lnTo>
                  <a:pt x="260558" y="203199"/>
                </a:lnTo>
                <a:close/>
              </a:path>
              <a:path w="2143759" h="1346200">
                <a:moveTo>
                  <a:pt x="235268" y="215899"/>
                </a:moveTo>
                <a:lnTo>
                  <a:pt x="235268" y="220662"/>
                </a:lnTo>
                <a:lnTo>
                  <a:pt x="240763" y="228599"/>
                </a:lnTo>
                <a:lnTo>
                  <a:pt x="242961" y="228599"/>
                </a:lnTo>
                <a:lnTo>
                  <a:pt x="242961" y="227012"/>
                </a:lnTo>
                <a:lnTo>
                  <a:pt x="235268" y="215899"/>
                </a:lnTo>
                <a:close/>
              </a:path>
              <a:path w="2143759" h="1346200">
                <a:moveTo>
                  <a:pt x="242961" y="212724"/>
                </a:moveTo>
                <a:lnTo>
                  <a:pt x="242961" y="227012"/>
                </a:lnTo>
                <a:lnTo>
                  <a:pt x="244060" y="228599"/>
                </a:lnTo>
                <a:lnTo>
                  <a:pt x="252851" y="228599"/>
                </a:lnTo>
                <a:lnTo>
                  <a:pt x="252851" y="215899"/>
                </a:lnTo>
                <a:lnTo>
                  <a:pt x="245158" y="215899"/>
                </a:lnTo>
                <a:lnTo>
                  <a:pt x="242961" y="212724"/>
                </a:lnTo>
                <a:close/>
              </a:path>
              <a:path w="2143759" h="1346200">
                <a:moveTo>
                  <a:pt x="236367" y="203199"/>
                </a:moveTo>
                <a:lnTo>
                  <a:pt x="227576" y="203199"/>
                </a:lnTo>
                <a:lnTo>
                  <a:pt x="236367" y="215899"/>
                </a:lnTo>
                <a:lnTo>
                  <a:pt x="235268" y="215899"/>
                </a:lnTo>
                <a:lnTo>
                  <a:pt x="242961" y="227012"/>
                </a:lnTo>
                <a:lnTo>
                  <a:pt x="242961" y="212724"/>
                </a:lnTo>
                <a:lnTo>
                  <a:pt x="236367" y="203199"/>
                </a:lnTo>
                <a:close/>
              </a:path>
              <a:path w="2143759" h="1346200">
                <a:moveTo>
                  <a:pt x="235268" y="215899"/>
                </a:moveTo>
                <a:lnTo>
                  <a:pt x="231972" y="215899"/>
                </a:lnTo>
                <a:lnTo>
                  <a:pt x="235268" y="220662"/>
                </a:lnTo>
                <a:lnTo>
                  <a:pt x="235268" y="215899"/>
                </a:lnTo>
                <a:close/>
              </a:path>
              <a:path w="2143759" h="1346200">
                <a:moveTo>
                  <a:pt x="227576" y="203199"/>
                </a:moveTo>
                <a:lnTo>
                  <a:pt x="216572" y="203199"/>
                </a:lnTo>
                <a:lnTo>
                  <a:pt x="225378" y="215899"/>
                </a:lnTo>
                <a:lnTo>
                  <a:pt x="227576" y="215899"/>
                </a:lnTo>
                <a:lnTo>
                  <a:pt x="227576" y="203199"/>
                </a:lnTo>
                <a:close/>
              </a:path>
              <a:path w="2143759" h="1346200">
                <a:moveTo>
                  <a:pt x="227576" y="203199"/>
                </a:moveTo>
                <a:lnTo>
                  <a:pt x="227576" y="215899"/>
                </a:lnTo>
                <a:lnTo>
                  <a:pt x="236367" y="215899"/>
                </a:lnTo>
                <a:lnTo>
                  <a:pt x="227576" y="203199"/>
                </a:lnTo>
                <a:close/>
              </a:path>
              <a:path w="2143759" h="1346200">
                <a:moveTo>
                  <a:pt x="242961" y="206374"/>
                </a:moveTo>
                <a:lnTo>
                  <a:pt x="242961" y="212724"/>
                </a:lnTo>
                <a:lnTo>
                  <a:pt x="245158" y="215899"/>
                </a:lnTo>
                <a:lnTo>
                  <a:pt x="245158" y="209549"/>
                </a:lnTo>
                <a:lnTo>
                  <a:pt x="242961" y="206374"/>
                </a:lnTo>
                <a:close/>
              </a:path>
              <a:path w="2143759" h="1346200">
                <a:moveTo>
                  <a:pt x="245158" y="209549"/>
                </a:moveTo>
                <a:lnTo>
                  <a:pt x="245158" y="215899"/>
                </a:lnTo>
                <a:lnTo>
                  <a:pt x="249554" y="215899"/>
                </a:lnTo>
                <a:lnTo>
                  <a:pt x="245158" y="209549"/>
                </a:lnTo>
                <a:close/>
              </a:path>
              <a:path w="2143759" h="1346200">
                <a:moveTo>
                  <a:pt x="240763" y="203199"/>
                </a:moveTo>
                <a:lnTo>
                  <a:pt x="236367" y="203199"/>
                </a:lnTo>
                <a:lnTo>
                  <a:pt x="242961" y="212724"/>
                </a:lnTo>
                <a:lnTo>
                  <a:pt x="242961" y="206374"/>
                </a:lnTo>
                <a:lnTo>
                  <a:pt x="240763" y="203199"/>
                </a:lnTo>
                <a:close/>
              </a:path>
              <a:path w="2143759" h="1346200">
                <a:moveTo>
                  <a:pt x="260558" y="190499"/>
                </a:moveTo>
                <a:lnTo>
                  <a:pt x="242961" y="190499"/>
                </a:lnTo>
                <a:lnTo>
                  <a:pt x="242961" y="206374"/>
                </a:lnTo>
                <a:lnTo>
                  <a:pt x="245158" y="209549"/>
                </a:lnTo>
                <a:lnTo>
                  <a:pt x="245158" y="203199"/>
                </a:lnTo>
                <a:lnTo>
                  <a:pt x="260558" y="203199"/>
                </a:lnTo>
                <a:lnTo>
                  <a:pt x="260558" y="190499"/>
                </a:lnTo>
                <a:close/>
              </a:path>
              <a:path w="2143759" h="1346200">
                <a:moveTo>
                  <a:pt x="242961" y="203199"/>
                </a:moveTo>
                <a:lnTo>
                  <a:pt x="240763" y="203199"/>
                </a:lnTo>
                <a:lnTo>
                  <a:pt x="242961" y="206374"/>
                </a:lnTo>
                <a:lnTo>
                  <a:pt x="242961" y="203199"/>
                </a:lnTo>
                <a:close/>
              </a:path>
              <a:path w="2143759" h="1346200">
                <a:moveTo>
                  <a:pt x="202286" y="190499"/>
                </a:moveTo>
                <a:lnTo>
                  <a:pt x="191297" y="190499"/>
                </a:lnTo>
                <a:lnTo>
                  <a:pt x="200089" y="203199"/>
                </a:lnTo>
                <a:lnTo>
                  <a:pt x="202286" y="203199"/>
                </a:lnTo>
                <a:lnTo>
                  <a:pt x="202286" y="190499"/>
                </a:lnTo>
                <a:close/>
              </a:path>
              <a:path w="2143759" h="1346200">
                <a:moveTo>
                  <a:pt x="202286" y="190499"/>
                </a:moveTo>
                <a:lnTo>
                  <a:pt x="202286" y="203199"/>
                </a:lnTo>
                <a:lnTo>
                  <a:pt x="211078" y="203199"/>
                </a:lnTo>
                <a:lnTo>
                  <a:pt x="202286" y="190499"/>
                </a:lnTo>
                <a:close/>
              </a:path>
              <a:path w="2143759" h="1346200">
                <a:moveTo>
                  <a:pt x="211078" y="190499"/>
                </a:moveTo>
                <a:lnTo>
                  <a:pt x="202286" y="190499"/>
                </a:lnTo>
                <a:lnTo>
                  <a:pt x="211078" y="203199"/>
                </a:lnTo>
                <a:lnTo>
                  <a:pt x="219869" y="203199"/>
                </a:lnTo>
                <a:lnTo>
                  <a:pt x="211078" y="190499"/>
                </a:lnTo>
                <a:close/>
              </a:path>
              <a:path w="2143759" h="1346200">
                <a:moveTo>
                  <a:pt x="219869" y="190499"/>
                </a:moveTo>
                <a:lnTo>
                  <a:pt x="211078" y="190499"/>
                </a:lnTo>
                <a:lnTo>
                  <a:pt x="219869" y="203199"/>
                </a:lnTo>
                <a:lnTo>
                  <a:pt x="219869" y="190499"/>
                </a:lnTo>
                <a:close/>
              </a:path>
              <a:path w="2143759" h="1346200">
                <a:moveTo>
                  <a:pt x="225378" y="190499"/>
                </a:moveTo>
                <a:lnTo>
                  <a:pt x="219869" y="190499"/>
                </a:lnTo>
                <a:lnTo>
                  <a:pt x="219869" y="203199"/>
                </a:lnTo>
                <a:lnTo>
                  <a:pt x="234169" y="203199"/>
                </a:lnTo>
                <a:lnTo>
                  <a:pt x="225378" y="190499"/>
                </a:lnTo>
                <a:close/>
              </a:path>
              <a:path w="2143759" h="1346200">
                <a:moveTo>
                  <a:pt x="181393" y="165099"/>
                </a:moveTo>
                <a:lnTo>
                  <a:pt x="172601" y="165099"/>
                </a:lnTo>
                <a:lnTo>
                  <a:pt x="181393" y="177799"/>
                </a:lnTo>
                <a:lnTo>
                  <a:pt x="183590" y="177799"/>
                </a:lnTo>
                <a:lnTo>
                  <a:pt x="183590" y="190499"/>
                </a:lnTo>
                <a:lnTo>
                  <a:pt x="188001" y="190499"/>
                </a:lnTo>
                <a:lnTo>
                  <a:pt x="188001" y="174630"/>
                </a:lnTo>
                <a:lnTo>
                  <a:pt x="181393" y="165099"/>
                </a:lnTo>
                <a:close/>
              </a:path>
              <a:path w="2143759" h="1346200">
                <a:moveTo>
                  <a:pt x="188001" y="174630"/>
                </a:moveTo>
                <a:lnTo>
                  <a:pt x="188001" y="190499"/>
                </a:lnTo>
                <a:lnTo>
                  <a:pt x="201187" y="190499"/>
                </a:lnTo>
                <a:lnTo>
                  <a:pt x="192396" y="177799"/>
                </a:lnTo>
                <a:lnTo>
                  <a:pt x="190198" y="177799"/>
                </a:lnTo>
                <a:lnTo>
                  <a:pt x="188001" y="174630"/>
                </a:lnTo>
                <a:close/>
              </a:path>
              <a:path w="2143759" h="1346200">
                <a:moveTo>
                  <a:pt x="200089" y="177799"/>
                </a:moveTo>
                <a:lnTo>
                  <a:pt x="192396" y="177799"/>
                </a:lnTo>
                <a:lnTo>
                  <a:pt x="201187" y="190499"/>
                </a:lnTo>
                <a:lnTo>
                  <a:pt x="201187" y="179387"/>
                </a:lnTo>
                <a:lnTo>
                  <a:pt x="200089" y="177799"/>
                </a:lnTo>
                <a:close/>
              </a:path>
              <a:path w="2143759" h="1346200">
                <a:moveTo>
                  <a:pt x="201187" y="179387"/>
                </a:moveTo>
                <a:lnTo>
                  <a:pt x="201187" y="190499"/>
                </a:lnTo>
                <a:lnTo>
                  <a:pt x="205583" y="190499"/>
                </a:lnTo>
                <a:lnTo>
                  <a:pt x="205583" y="185737"/>
                </a:lnTo>
                <a:lnTo>
                  <a:pt x="201187" y="179387"/>
                </a:lnTo>
                <a:close/>
              </a:path>
              <a:path w="2143759" h="1346200">
                <a:moveTo>
                  <a:pt x="205583" y="185737"/>
                </a:moveTo>
                <a:lnTo>
                  <a:pt x="205583" y="190499"/>
                </a:lnTo>
                <a:lnTo>
                  <a:pt x="208880" y="190499"/>
                </a:lnTo>
                <a:lnTo>
                  <a:pt x="205583" y="185737"/>
                </a:lnTo>
                <a:close/>
              </a:path>
              <a:path w="2143759" h="1346200">
                <a:moveTo>
                  <a:pt x="205583" y="165099"/>
                </a:moveTo>
                <a:lnTo>
                  <a:pt x="192396" y="165099"/>
                </a:lnTo>
                <a:lnTo>
                  <a:pt x="201187" y="177799"/>
                </a:lnTo>
                <a:lnTo>
                  <a:pt x="201187" y="179387"/>
                </a:lnTo>
                <a:lnTo>
                  <a:pt x="205583" y="185737"/>
                </a:lnTo>
                <a:lnTo>
                  <a:pt x="205583" y="165099"/>
                </a:lnTo>
                <a:close/>
              </a:path>
              <a:path w="2143759" h="1346200">
                <a:moveTo>
                  <a:pt x="205583" y="139699"/>
                </a:moveTo>
                <a:lnTo>
                  <a:pt x="188001" y="139699"/>
                </a:lnTo>
                <a:lnTo>
                  <a:pt x="188001" y="161930"/>
                </a:lnTo>
                <a:lnTo>
                  <a:pt x="190198" y="165099"/>
                </a:lnTo>
                <a:lnTo>
                  <a:pt x="190198" y="177799"/>
                </a:lnTo>
                <a:lnTo>
                  <a:pt x="200089" y="177799"/>
                </a:lnTo>
                <a:lnTo>
                  <a:pt x="201187" y="179387"/>
                </a:lnTo>
                <a:lnTo>
                  <a:pt x="201187" y="177799"/>
                </a:lnTo>
                <a:lnTo>
                  <a:pt x="192396" y="165099"/>
                </a:lnTo>
                <a:lnTo>
                  <a:pt x="205583" y="165099"/>
                </a:lnTo>
                <a:lnTo>
                  <a:pt x="205583" y="139699"/>
                </a:lnTo>
                <a:close/>
              </a:path>
              <a:path w="2143759" h="1346200">
                <a:moveTo>
                  <a:pt x="172601" y="165099"/>
                </a:moveTo>
                <a:lnTo>
                  <a:pt x="161612" y="165099"/>
                </a:lnTo>
                <a:lnTo>
                  <a:pt x="170403" y="177799"/>
                </a:lnTo>
                <a:lnTo>
                  <a:pt x="172601" y="177799"/>
                </a:lnTo>
                <a:lnTo>
                  <a:pt x="172601" y="165099"/>
                </a:lnTo>
                <a:close/>
              </a:path>
              <a:path w="2143759" h="1346200">
                <a:moveTo>
                  <a:pt x="172601" y="165099"/>
                </a:moveTo>
                <a:lnTo>
                  <a:pt x="172601" y="177799"/>
                </a:lnTo>
                <a:lnTo>
                  <a:pt x="181393" y="177799"/>
                </a:lnTo>
                <a:lnTo>
                  <a:pt x="172601" y="165099"/>
                </a:lnTo>
                <a:close/>
              </a:path>
              <a:path w="2143759" h="1346200">
                <a:moveTo>
                  <a:pt x="188001" y="161930"/>
                </a:moveTo>
                <a:lnTo>
                  <a:pt x="188001" y="174630"/>
                </a:lnTo>
                <a:lnTo>
                  <a:pt x="190198" y="177799"/>
                </a:lnTo>
                <a:lnTo>
                  <a:pt x="190198" y="165099"/>
                </a:lnTo>
                <a:lnTo>
                  <a:pt x="188001" y="161930"/>
                </a:lnTo>
                <a:close/>
              </a:path>
              <a:path w="2143759" h="1346200">
                <a:moveTo>
                  <a:pt x="181393" y="152399"/>
                </a:moveTo>
                <a:lnTo>
                  <a:pt x="171502" y="152399"/>
                </a:lnTo>
                <a:lnTo>
                  <a:pt x="171502" y="153987"/>
                </a:lnTo>
                <a:lnTo>
                  <a:pt x="179195" y="165099"/>
                </a:lnTo>
                <a:lnTo>
                  <a:pt x="181393" y="165099"/>
                </a:lnTo>
                <a:lnTo>
                  <a:pt x="188001" y="174630"/>
                </a:lnTo>
                <a:lnTo>
                  <a:pt x="188001" y="161930"/>
                </a:lnTo>
                <a:lnTo>
                  <a:pt x="181393" y="152399"/>
                </a:lnTo>
                <a:close/>
              </a:path>
              <a:path w="2143759" h="1346200">
                <a:moveTo>
                  <a:pt x="153920" y="139699"/>
                </a:moveTo>
                <a:lnTo>
                  <a:pt x="142916" y="139699"/>
                </a:lnTo>
                <a:lnTo>
                  <a:pt x="142916" y="152399"/>
                </a:lnTo>
                <a:lnTo>
                  <a:pt x="125334" y="152399"/>
                </a:lnTo>
                <a:lnTo>
                  <a:pt x="134125" y="165099"/>
                </a:lnTo>
                <a:lnTo>
                  <a:pt x="153920" y="165099"/>
                </a:lnTo>
                <a:lnTo>
                  <a:pt x="153920" y="152399"/>
                </a:lnTo>
                <a:lnTo>
                  <a:pt x="126432" y="152399"/>
                </a:lnTo>
                <a:lnTo>
                  <a:pt x="125334" y="150812"/>
                </a:lnTo>
                <a:lnTo>
                  <a:pt x="153920" y="150812"/>
                </a:lnTo>
                <a:lnTo>
                  <a:pt x="153920" y="139699"/>
                </a:lnTo>
                <a:close/>
              </a:path>
              <a:path w="2143759" h="1346200">
                <a:moveTo>
                  <a:pt x="153920" y="152399"/>
                </a:moveTo>
                <a:lnTo>
                  <a:pt x="153920" y="165099"/>
                </a:lnTo>
                <a:lnTo>
                  <a:pt x="162711" y="165099"/>
                </a:lnTo>
                <a:lnTo>
                  <a:pt x="153920" y="152399"/>
                </a:lnTo>
                <a:close/>
              </a:path>
              <a:path w="2143759" h="1346200">
                <a:moveTo>
                  <a:pt x="171502" y="114299"/>
                </a:moveTo>
                <a:lnTo>
                  <a:pt x="153920" y="114299"/>
                </a:lnTo>
                <a:lnTo>
                  <a:pt x="153920" y="152399"/>
                </a:lnTo>
                <a:lnTo>
                  <a:pt x="162711" y="165099"/>
                </a:lnTo>
                <a:lnTo>
                  <a:pt x="171502" y="165099"/>
                </a:lnTo>
                <a:lnTo>
                  <a:pt x="162711" y="152399"/>
                </a:lnTo>
                <a:lnTo>
                  <a:pt x="171502" y="152399"/>
                </a:lnTo>
                <a:lnTo>
                  <a:pt x="162711" y="139699"/>
                </a:lnTo>
                <a:lnTo>
                  <a:pt x="171502" y="139699"/>
                </a:lnTo>
                <a:lnTo>
                  <a:pt x="171502" y="114299"/>
                </a:lnTo>
                <a:close/>
              </a:path>
              <a:path w="2143759" h="1346200">
                <a:moveTo>
                  <a:pt x="170403" y="152399"/>
                </a:moveTo>
                <a:lnTo>
                  <a:pt x="162711" y="152399"/>
                </a:lnTo>
                <a:lnTo>
                  <a:pt x="171502" y="165099"/>
                </a:lnTo>
                <a:lnTo>
                  <a:pt x="171502" y="153987"/>
                </a:lnTo>
                <a:lnTo>
                  <a:pt x="170403" y="152399"/>
                </a:lnTo>
                <a:close/>
              </a:path>
              <a:path w="2143759" h="1346200">
                <a:moveTo>
                  <a:pt x="171502" y="153987"/>
                </a:moveTo>
                <a:lnTo>
                  <a:pt x="171502" y="165099"/>
                </a:lnTo>
                <a:lnTo>
                  <a:pt x="179195" y="165099"/>
                </a:lnTo>
                <a:lnTo>
                  <a:pt x="171502" y="153987"/>
                </a:lnTo>
                <a:close/>
              </a:path>
              <a:path w="2143759" h="1346200">
                <a:moveTo>
                  <a:pt x="171502" y="152399"/>
                </a:moveTo>
                <a:lnTo>
                  <a:pt x="170403" y="152399"/>
                </a:lnTo>
                <a:lnTo>
                  <a:pt x="171502" y="153987"/>
                </a:lnTo>
                <a:lnTo>
                  <a:pt x="171502" y="152399"/>
                </a:lnTo>
                <a:close/>
              </a:path>
              <a:path w="2143759" h="1346200">
                <a:moveTo>
                  <a:pt x="120938" y="144462"/>
                </a:moveTo>
                <a:lnTo>
                  <a:pt x="120938" y="152399"/>
                </a:lnTo>
                <a:lnTo>
                  <a:pt x="125334" y="152399"/>
                </a:lnTo>
                <a:lnTo>
                  <a:pt x="125334" y="150812"/>
                </a:lnTo>
                <a:lnTo>
                  <a:pt x="120938" y="144462"/>
                </a:lnTo>
                <a:close/>
              </a:path>
              <a:path w="2143759" h="1346200">
                <a:moveTo>
                  <a:pt x="125334" y="146049"/>
                </a:moveTo>
                <a:lnTo>
                  <a:pt x="125334" y="150812"/>
                </a:lnTo>
                <a:lnTo>
                  <a:pt x="126432" y="152399"/>
                </a:lnTo>
                <a:lnTo>
                  <a:pt x="129729" y="152399"/>
                </a:lnTo>
                <a:lnTo>
                  <a:pt x="125334" y="146049"/>
                </a:lnTo>
                <a:close/>
              </a:path>
              <a:path w="2143759" h="1346200">
                <a:moveTo>
                  <a:pt x="125334" y="130174"/>
                </a:moveTo>
                <a:lnTo>
                  <a:pt x="125334" y="146049"/>
                </a:lnTo>
                <a:lnTo>
                  <a:pt x="129729" y="152399"/>
                </a:lnTo>
                <a:lnTo>
                  <a:pt x="138520" y="152399"/>
                </a:lnTo>
                <a:lnTo>
                  <a:pt x="129729" y="139699"/>
                </a:lnTo>
                <a:lnTo>
                  <a:pt x="131927" y="139699"/>
                </a:lnTo>
                <a:lnTo>
                  <a:pt x="125334" y="130174"/>
                </a:lnTo>
                <a:close/>
              </a:path>
              <a:path w="2143759" h="1346200">
                <a:moveTo>
                  <a:pt x="134125" y="139699"/>
                </a:moveTo>
                <a:lnTo>
                  <a:pt x="129729" y="139699"/>
                </a:lnTo>
                <a:lnTo>
                  <a:pt x="138520" y="152399"/>
                </a:lnTo>
                <a:lnTo>
                  <a:pt x="138520" y="146049"/>
                </a:lnTo>
                <a:lnTo>
                  <a:pt x="134125" y="139699"/>
                </a:lnTo>
                <a:close/>
              </a:path>
              <a:path w="2143759" h="1346200">
                <a:moveTo>
                  <a:pt x="138520" y="146049"/>
                </a:moveTo>
                <a:lnTo>
                  <a:pt x="138520" y="152399"/>
                </a:lnTo>
                <a:lnTo>
                  <a:pt x="142916" y="152399"/>
                </a:lnTo>
                <a:lnTo>
                  <a:pt x="138520" y="146049"/>
                </a:lnTo>
                <a:close/>
              </a:path>
              <a:path w="2143759" h="1346200">
                <a:moveTo>
                  <a:pt x="142916" y="101599"/>
                </a:moveTo>
                <a:lnTo>
                  <a:pt x="125334" y="101599"/>
                </a:lnTo>
                <a:lnTo>
                  <a:pt x="125334" y="111124"/>
                </a:lnTo>
                <a:lnTo>
                  <a:pt x="127531" y="114299"/>
                </a:lnTo>
                <a:lnTo>
                  <a:pt x="127531" y="120649"/>
                </a:lnTo>
                <a:lnTo>
                  <a:pt x="131927" y="126999"/>
                </a:lnTo>
                <a:lnTo>
                  <a:pt x="131927" y="130174"/>
                </a:lnTo>
                <a:lnTo>
                  <a:pt x="138520" y="139699"/>
                </a:lnTo>
                <a:lnTo>
                  <a:pt x="138520" y="146049"/>
                </a:lnTo>
                <a:lnTo>
                  <a:pt x="142916" y="152399"/>
                </a:lnTo>
                <a:lnTo>
                  <a:pt x="142916" y="101599"/>
                </a:lnTo>
                <a:close/>
              </a:path>
              <a:path w="2143759" h="1346200">
                <a:moveTo>
                  <a:pt x="171502" y="139699"/>
                </a:moveTo>
                <a:lnTo>
                  <a:pt x="162711" y="139699"/>
                </a:lnTo>
                <a:lnTo>
                  <a:pt x="171502" y="152399"/>
                </a:lnTo>
                <a:lnTo>
                  <a:pt x="171502" y="139699"/>
                </a:lnTo>
                <a:close/>
              </a:path>
              <a:path w="2143759" h="1346200">
                <a:moveTo>
                  <a:pt x="120938" y="139699"/>
                </a:moveTo>
                <a:lnTo>
                  <a:pt x="120938" y="144462"/>
                </a:lnTo>
                <a:lnTo>
                  <a:pt x="125334" y="150812"/>
                </a:lnTo>
                <a:lnTo>
                  <a:pt x="125334" y="146049"/>
                </a:lnTo>
                <a:lnTo>
                  <a:pt x="120938" y="139699"/>
                </a:lnTo>
                <a:close/>
              </a:path>
              <a:path w="2143759" h="1346200">
                <a:moveTo>
                  <a:pt x="123136" y="126999"/>
                </a:moveTo>
                <a:lnTo>
                  <a:pt x="114344" y="126999"/>
                </a:lnTo>
                <a:lnTo>
                  <a:pt x="114344" y="139699"/>
                </a:lnTo>
                <a:lnTo>
                  <a:pt x="120938" y="139699"/>
                </a:lnTo>
                <a:lnTo>
                  <a:pt x="125334" y="146049"/>
                </a:lnTo>
                <a:lnTo>
                  <a:pt x="125334" y="130174"/>
                </a:lnTo>
                <a:lnTo>
                  <a:pt x="123136" y="126999"/>
                </a:lnTo>
                <a:close/>
              </a:path>
              <a:path w="2143759" h="1346200">
                <a:moveTo>
                  <a:pt x="131927" y="130174"/>
                </a:moveTo>
                <a:lnTo>
                  <a:pt x="131927" y="134937"/>
                </a:lnTo>
                <a:lnTo>
                  <a:pt x="135224" y="139699"/>
                </a:lnTo>
                <a:lnTo>
                  <a:pt x="134125" y="139699"/>
                </a:lnTo>
                <a:lnTo>
                  <a:pt x="138520" y="146049"/>
                </a:lnTo>
                <a:lnTo>
                  <a:pt x="138520" y="139699"/>
                </a:lnTo>
                <a:lnTo>
                  <a:pt x="131927" y="130174"/>
                </a:lnTo>
                <a:close/>
              </a:path>
              <a:path w="2143759" h="1346200">
                <a:moveTo>
                  <a:pt x="120938" y="139699"/>
                </a:moveTo>
                <a:lnTo>
                  <a:pt x="117641" y="139699"/>
                </a:lnTo>
                <a:lnTo>
                  <a:pt x="120938" y="144462"/>
                </a:lnTo>
                <a:lnTo>
                  <a:pt x="120938" y="139699"/>
                </a:lnTo>
                <a:close/>
              </a:path>
              <a:path w="2143759" h="1346200">
                <a:moveTo>
                  <a:pt x="125334" y="123824"/>
                </a:moveTo>
                <a:lnTo>
                  <a:pt x="125334" y="130174"/>
                </a:lnTo>
                <a:lnTo>
                  <a:pt x="131927" y="139699"/>
                </a:lnTo>
                <a:lnTo>
                  <a:pt x="131927" y="134937"/>
                </a:lnTo>
                <a:lnTo>
                  <a:pt x="126432" y="126999"/>
                </a:lnTo>
                <a:lnTo>
                  <a:pt x="127531" y="126999"/>
                </a:lnTo>
                <a:lnTo>
                  <a:pt x="125334" y="123824"/>
                </a:lnTo>
                <a:close/>
              </a:path>
              <a:path w="2143759" h="1346200">
                <a:moveTo>
                  <a:pt x="131927" y="134937"/>
                </a:moveTo>
                <a:lnTo>
                  <a:pt x="131927" y="139699"/>
                </a:lnTo>
                <a:lnTo>
                  <a:pt x="135224" y="139699"/>
                </a:lnTo>
                <a:lnTo>
                  <a:pt x="131927" y="134937"/>
                </a:lnTo>
                <a:close/>
              </a:path>
              <a:path w="2143759" h="1346200">
                <a:moveTo>
                  <a:pt x="129729" y="126999"/>
                </a:moveTo>
                <a:lnTo>
                  <a:pt x="126432" y="126999"/>
                </a:lnTo>
                <a:lnTo>
                  <a:pt x="131927" y="134937"/>
                </a:lnTo>
                <a:lnTo>
                  <a:pt x="131927" y="130174"/>
                </a:lnTo>
                <a:lnTo>
                  <a:pt x="129729" y="126999"/>
                </a:lnTo>
                <a:close/>
              </a:path>
              <a:path w="2143759" h="1346200">
                <a:moveTo>
                  <a:pt x="118740" y="114299"/>
                </a:moveTo>
                <a:lnTo>
                  <a:pt x="109934" y="114299"/>
                </a:lnTo>
                <a:lnTo>
                  <a:pt x="118740" y="126999"/>
                </a:lnTo>
                <a:lnTo>
                  <a:pt x="123136" y="126999"/>
                </a:lnTo>
                <a:lnTo>
                  <a:pt x="125334" y="130174"/>
                </a:lnTo>
                <a:lnTo>
                  <a:pt x="125334" y="123824"/>
                </a:lnTo>
                <a:lnTo>
                  <a:pt x="118740" y="114299"/>
                </a:lnTo>
                <a:close/>
              </a:path>
              <a:path w="2143759" h="1346200">
                <a:moveTo>
                  <a:pt x="127531" y="120649"/>
                </a:moveTo>
                <a:lnTo>
                  <a:pt x="127531" y="126999"/>
                </a:lnTo>
                <a:lnTo>
                  <a:pt x="129729" y="126999"/>
                </a:lnTo>
                <a:lnTo>
                  <a:pt x="131927" y="130174"/>
                </a:lnTo>
                <a:lnTo>
                  <a:pt x="131927" y="126999"/>
                </a:lnTo>
                <a:lnTo>
                  <a:pt x="127531" y="120649"/>
                </a:lnTo>
                <a:close/>
              </a:path>
              <a:path w="2143759" h="1346200">
                <a:moveTo>
                  <a:pt x="109934" y="119054"/>
                </a:moveTo>
                <a:lnTo>
                  <a:pt x="109934" y="126999"/>
                </a:lnTo>
                <a:lnTo>
                  <a:pt x="115443" y="126999"/>
                </a:lnTo>
                <a:lnTo>
                  <a:pt x="109934" y="119054"/>
                </a:lnTo>
                <a:close/>
              </a:path>
              <a:path w="2143759" h="1346200">
                <a:moveTo>
                  <a:pt x="109934" y="114299"/>
                </a:moveTo>
                <a:lnTo>
                  <a:pt x="109934" y="119054"/>
                </a:lnTo>
                <a:lnTo>
                  <a:pt x="115443" y="126999"/>
                </a:lnTo>
                <a:lnTo>
                  <a:pt x="118740" y="126999"/>
                </a:lnTo>
                <a:lnTo>
                  <a:pt x="109934" y="114299"/>
                </a:lnTo>
                <a:close/>
              </a:path>
              <a:path w="2143759" h="1346200">
                <a:moveTo>
                  <a:pt x="125334" y="117474"/>
                </a:moveTo>
                <a:lnTo>
                  <a:pt x="125334" y="123824"/>
                </a:lnTo>
                <a:lnTo>
                  <a:pt x="127531" y="126999"/>
                </a:lnTo>
                <a:lnTo>
                  <a:pt x="127531" y="120649"/>
                </a:lnTo>
                <a:lnTo>
                  <a:pt x="125334" y="117474"/>
                </a:lnTo>
                <a:close/>
              </a:path>
              <a:path w="2143759" h="1346200">
                <a:moveTo>
                  <a:pt x="123136" y="114299"/>
                </a:moveTo>
                <a:lnTo>
                  <a:pt x="118740" y="114299"/>
                </a:lnTo>
                <a:lnTo>
                  <a:pt x="125334" y="123824"/>
                </a:lnTo>
                <a:lnTo>
                  <a:pt x="125334" y="117474"/>
                </a:lnTo>
                <a:lnTo>
                  <a:pt x="123136" y="114299"/>
                </a:lnTo>
                <a:close/>
              </a:path>
              <a:path w="2143759" h="1346200">
                <a:moveTo>
                  <a:pt x="125334" y="111124"/>
                </a:moveTo>
                <a:lnTo>
                  <a:pt x="125334" y="117474"/>
                </a:lnTo>
                <a:lnTo>
                  <a:pt x="127531" y="120649"/>
                </a:lnTo>
                <a:lnTo>
                  <a:pt x="127531" y="114299"/>
                </a:lnTo>
                <a:lnTo>
                  <a:pt x="125334" y="111124"/>
                </a:lnTo>
                <a:close/>
              </a:path>
              <a:path w="2143759" h="1346200">
                <a:moveTo>
                  <a:pt x="109934" y="114299"/>
                </a:moveTo>
                <a:lnTo>
                  <a:pt x="106637" y="114299"/>
                </a:lnTo>
                <a:lnTo>
                  <a:pt x="109934" y="119054"/>
                </a:lnTo>
                <a:lnTo>
                  <a:pt x="109934" y="114299"/>
                </a:lnTo>
                <a:close/>
              </a:path>
              <a:path w="2143759" h="1346200">
                <a:moveTo>
                  <a:pt x="120938" y="104774"/>
                </a:moveTo>
                <a:lnTo>
                  <a:pt x="120938" y="109537"/>
                </a:lnTo>
                <a:lnTo>
                  <a:pt x="124235" y="114299"/>
                </a:lnTo>
                <a:lnTo>
                  <a:pt x="123136" y="114299"/>
                </a:lnTo>
                <a:lnTo>
                  <a:pt x="125334" y="117474"/>
                </a:lnTo>
                <a:lnTo>
                  <a:pt x="125334" y="111124"/>
                </a:lnTo>
                <a:lnTo>
                  <a:pt x="120938" y="104774"/>
                </a:lnTo>
                <a:close/>
              </a:path>
              <a:path w="2143759" h="1346200">
                <a:moveTo>
                  <a:pt x="84659" y="93662"/>
                </a:moveTo>
                <a:lnTo>
                  <a:pt x="84659" y="101599"/>
                </a:lnTo>
                <a:lnTo>
                  <a:pt x="93451" y="114299"/>
                </a:lnTo>
                <a:lnTo>
                  <a:pt x="98945" y="114299"/>
                </a:lnTo>
                <a:lnTo>
                  <a:pt x="98945" y="101599"/>
                </a:lnTo>
                <a:lnTo>
                  <a:pt x="90154" y="101599"/>
                </a:lnTo>
                <a:lnTo>
                  <a:pt x="84659" y="93662"/>
                </a:lnTo>
                <a:close/>
              </a:path>
              <a:path w="2143759" h="1346200">
                <a:moveTo>
                  <a:pt x="98945" y="101599"/>
                </a:moveTo>
                <a:lnTo>
                  <a:pt x="98945" y="114299"/>
                </a:lnTo>
                <a:lnTo>
                  <a:pt x="103341" y="114299"/>
                </a:lnTo>
                <a:lnTo>
                  <a:pt x="103341" y="107949"/>
                </a:lnTo>
                <a:lnTo>
                  <a:pt x="98945" y="101599"/>
                </a:lnTo>
                <a:close/>
              </a:path>
              <a:path w="2143759" h="1346200">
                <a:moveTo>
                  <a:pt x="103341" y="107949"/>
                </a:moveTo>
                <a:lnTo>
                  <a:pt x="103341" y="114299"/>
                </a:lnTo>
                <a:lnTo>
                  <a:pt x="107736" y="114299"/>
                </a:lnTo>
                <a:lnTo>
                  <a:pt x="103341" y="107949"/>
                </a:lnTo>
                <a:close/>
              </a:path>
              <a:path w="2143759" h="1346200">
                <a:moveTo>
                  <a:pt x="120938" y="50799"/>
                </a:moveTo>
                <a:lnTo>
                  <a:pt x="103341" y="50799"/>
                </a:lnTo>
                <a:lnTo>
                  <a:pt x="103341" y="107949"/>
                </a:lnTo>
                <a:lnTo>
                  <a:pt x="107736" y="114299"/>
                </a:lnTo>
                <a:lnTo>
                  <a:pt x="116542" y="114299"/>
                </a:lnTo>
                <a:lnTo>
                  <a:pt x="107736" y="101599"/>
                </a:lnTo>
                <a:lnTo>
                  <a:pt x="116542" y="101599"/>
                </a:lnTo>
                <a:lnTo>
                  <a:pt x="107736" y="88899"/>
                </a:lnTo>
                <a:lnTo>
                  <a:pt x="120938" y="88899"/>
                </a:lnTo>
                <a:lnTo>
                  <a:pt x="120938" y="50799"/>
                </a:lnTo>
                <a:close/>
              </a:path>
              <a:path w="2143759" h="1346200">
                <a:moveTo>
                  <a:pt x="115443" y="101599"/>
                </a:moveTo>
                <a:lnTo>
                  <a:pt x="107736" y="101599"/>
                </a:lnTo>
                <a:lnTo>
                  <a:pt x="116542" y="114299"/>
                </a:lnTo>
                <a:lnTo>
                  <a:pt x="116542" y="103187"/>
                </a:lnTo>
                <a:lnTo>
                  <a:pt x="115443" y="101599"/>
                </a:lnTo>
                <a:close/>
              </a:path>
              <a:path w="2143759" h="1346200">
                <a:moveTo>
                  <a:pt x="116542" y="103187"/>
                </a:moveTo>
                <a:lnTo>
                  <a:pt x="116542" y="114299"/>
                </a:lnTo>
                <a:lnTo>
                  <a:pt x="120938" y="114299"/>
                </a:lnTo>
                <a:lnTo>
                  <a:pt x="120938" y="109537"/>
                </a:lnTo>
                <a:lnTo>
                  <a:pt x="116542" y="103187"/>
                </a:lnTo>
                <a:close/>
              </a:path>
              <a:path w="2143759" h="1346200">
                <a:moveTo>
                  <a:pt x="120938" y="109537"/>
                </a:moveTo>
                <a:lnTo>
                  <a:pt x="120938" y="114299"/>
                </a:lnTo>
                <a:lnTo>
                  <a:pt x="124235" y="114299"/>
                </a:lnTo>
                <a:lnTo>
                  <a:pt x="120938" y="109537"/>
                </a:lnTo>
                <a:close/>
              </a:path>
              <a:path w="2143759" h="1346200">
                <a:moveTo>
                  <a:pt x="120938" y="88899"/>
                </a:moveTo>
                <a:lnTo>
                  <a:pt x="107736" y="88899"/>
                </a:lnTo>
                <a:lnTo>
                  <a:pt x="116542" y="101599"/>
                </a:lnTo>
                <a:lnTo>
                  <a:pt x="116542" y="103187"/>
                </a:lnTo>
                <a:lnTo>
                  <a:pt x="120938" y="109537"/>
                </a:lnTo>
                <a:lnTo>
                  <a:pt x="120938" y="104774"/>
                </a:lnTo>
                <a:lnTo>
                  <a:pt x="118740" y="101599"/>
                </a:lnTo>
                <a:lnTo>
                  <a:pt x="120938" y="101599"/>
                </a:lnTo>
                <a:lnTo>
                  <a:pt x="120938" y="88899"/>
                </a:lnTo>
                <a:close/>
              </a:path>
              <a:path w="2143759" h="1346200">
                <a:moveTo>
                  <a:pt x="103341" y="88899"/>
                </a:moveTo>
                <a:lnTo>
                  <a:pt x="102242" y="88899"/>
                </a:lnTo>
                <a:lnTo>
                  <a:pt x="102242" y="101599"/>
                </a:lnTo>
                <a:lnTo>
                  <a:pt x="98945" y="101599"/>
                </a:lnTo>
                <a:lnTo>
                  <a:pt x="103341" y="107949"/>
                </a:lnTo>
                <a:lnTo>
                  <a:pt x="103341" y="88899"/>
                </a:lnTo>
                <a:close/>
              </a:path>
              <a:path w="2143759" h="1346200">
                <a:moveTo>
                  <a:pt x="120938" y="101599"/>
                </a:moveTo>
                <a:lnTo>
                  <a:pt x="118740" y="101599"/>
                </a:lnTo>
                <a:lnTo>
                  <a:pt x="120938" y="104774"/>
                </a:lnTo>
                <a:lnTo>
                  <a:pt x="120938" y="101599"/>
                </a:lnTo>
                <a:close/>
              </a:path>
              <a:path w="2143759" h="1346200">
                <a:moveTo>
                  <a:pt x="116542" y="101599"/>
                </a:moveTo>
                <a:lnTo>
                  <a:pt x="115443" y="101599"/>
                </a:lnTo>
                <a:lnTo>
                  <a:pt x="116542" y="103187"/>
                </a:lnTo>
                <a:lnTo>
                  <a:pt x="116542" y="101599"/>
                </a:lnTo>
                <a:close/>
              </a:path>
              <a:path w="2143759" h="1346200">
                <a:moveTo>
                  <a:pt x="91253" y="38099"/>
                </a:moveTo>
                <a:lnTo>
                  <a:pt x="73656" y="38099"/>
                </a:lnTo>
                <a:lnTo>
                  <a:pt x="73656" y="88899"/>
                </a:lnTo>
                <a:lnTo>
                  <a:pt x="36278" y="88899"/>
                </a:lnTo>
                <a:lnTo>
                  <a:pt x="45084" y="101599"/>
                </a:lnTo>
                <a:lnTo>
                  <a:pt x="84659" y="101599"/>
                </a:lnTo>
                <a:lnTo>
                  <a:pt x="84659" y="93662"/>
                </a:lnTo>
                <a:lnTo>
                  <a:pt x="81363" y="88899"/>
                </a:lnTo>
                <a:lnTo>
                  <a:pt x="41787" y="88899"/>
                </a:lnTo>
                <a:lnTo>
                  <a:pt x="36278" y="80954"/>
                </a:lnTo>
                <a:lnTo>
                  <a:pt x="81363" y="80954"/>
                </a:lnTo>
                <a:lnTo>
                  <a:pt x="81363" y="50799"/>
                </a:lnTo>
                <a:lnTo>
                  <a:pt x="91253" y="50799"/>
                </a:lnTo>
                <a:lnTo>
                  <a:pt x="91253" y="38099"/>
                </a:lnTo>
                <a:close/>
              </a:path>
              <a:path w="2143759" h="1346200">
                <a:moveTo>
                  <a:pt x="84659" y="88899"/>
                </a:moveTo>
                <a:lnTo>
                  <a:pt x="84659" y="93662"/>
                </a:lnTo>
                <a:lnTo>
                  <a:pt x="90154" y="101599"/>
                </a:lnTo>
                <a:lnTo>
                  <a:pt x="93451" y="101599"/>
                </a:lnTo>
                <a:lnTo>
                  <a:pt x="84659" y="88899"/>
                </a:lnTo>
                <a:close/>
              </a:path>
              <a:path w="2143759" h="1346200">
                <a:moveTo>
                  <a:pt x="91253" y="50799"/>
                </a:moveTo>
                <a:lnTo>
                  <a:pt x="84659" y="50799"/>
                </a:lnTo>
                <a:lnTo>
                  <a:pt x="84659" y="88899"/>
                </a:lnTo>
                <a:lnTo>
                  <a:pt x="93451" y="101599"/>
                </a:lnTo>
                <a:lnTo>
                  <a:pt x="102242" y="101599"/>
                </a:lnTo>
                <a:lnTo>
                  <a:pt x="93451" y="88899"/>
                </a:lnTo>
                <a:lnTo>
                  <a:pt x="91253" y="88899"/>
                </a:lnTo>
                <a:lnTo>
                  <a:pt x="91253" y="77787"/>
                </a:lnTo>
                <a:lnTo>
                  <a:pt x="90154" y="76199"/>
                </a:lnTo>
                <a:lnTo>
                  <a:pt x="91253" y="76199"/>
                </a:lnTo>
                <a:lnTo>
                  <a:pt x="91253" y="50799"/>
                </a:lnTo>
                <a:close/>
              </a:path>
              <a:path w="2143759" h="1346200">
                <a:moveTo>
                  <a:pt x="102242" y="50799"/>
                </a:moveTo>
                <a:lnTo>
                  <a:pt x="98945" y="50799"/>
                </a:lnTo>
                <a:lnTo>
                  <a:pt x="98945" y="88899"/>
                </a:lnTo>
                <a:lnTo>
                  <a:pt x="93451" y="88899"/>
                </a:lnTo>
                <a:lnTo>
                  <a:pt x="102242" y="101599"/>
                </a:lnTo>
                <a:lnTo>
                  <a:pt x="102242" y="50799"/>
                </a:lnTo>
                <a:close/>
              </a:path>
              <a:path w="2143759" h="1346200">
                <a:moveTo>
                  <a:pt x="84659" y="50799"/>
                </a:moveTo>
                <a:lnTo>
                  <a:pt x="81363" y="50799"/>
                </a:lnTo>
                <a:lnTo>
                  <a:pt x="81363" y="88899"/>
                </a:lnTo>
                <a:lnTo>
                  <a:pt x="84659" y="93662"/>
                </a:lnTo>
                <a:lnTo>
                  <a:pt x="84659" y="50799"/>
                </a:lnTo>
                <a:close/>
              </a:path>
              <a:path w="2143759" h="1346200">
                <a:moveTo>
                  <a:pt x="36278" y="76199"/>
                </a:moveTo>
                <a:lnTo>
                  <a:pt x="36278" y="80954"/>
                </a:lnTo>
                <a:lnTo>
                  <a:pt x="41787" y="88899"/>
                </a:lnTo>
                <a:lnTo>
                  <a:pt x="45084" y="88899"/>
                </a:lnTo>
                <a:lnTo>
                  <a:pt x="36278" y="76199"/>
                </a:lnTo>
                <a:close/>
              </a:path>
              <a:path w="2143759" h="1346200">
                <a:moveTo>
                  <a:pt x="45084" y="76199"/>
                </a:moveTo>
                <a:lnTo>
                  <a:pt x="36278" y="76199"/>
                </a:lnTo>
                <a:lnTo>
                  <a:pt x="45084" y="88899"/>
                </a:lnTo>
                <a:lnTo>
                  <a:pt x="53875" y="88899"/>
                </a:lnTo>
                <a:lnTo>
                  <a:pt x="45084" y="76199"/>
                </a:lnTo>
                <a:close/>
              </a:path>
              <a:path w="2143759" h="1346200">
                <a:moveTo>
                  <a:pt x="50579" y="71437"/>
                </a:moveTo>
                <a:lnTo>
                  <a:pt x="50579" y="76199"/>
                </a:lnTo>
                <a:lnTo>
                  <a:pt x="45084" y="76199"/>
                </a:lnTo>
                <a:lnTo>
                  <a:pt x="53875" y="88899"/>
                </a:lnTo>
                <a:lnTo>
                  <a:pt x="53875" y="76199"/>
                </a:lnTo>
                <a:lnTo>
                  <a:pt x="50579" y="71437"/>
                </a:lnTo>
                <a:close/>
              </a:path>
              <a:path w="2143759" h="1346200">
                <a:moveTo>
                  <a:pt x="73656" y="76199"/>
                </a:moveTo>
                <a:lnTo>
                  <a:pt x="53875" y="76199"/>
                </a:lnTo>
                <a:lnTo>
                  <a:pt x="53875" y="88899"/>
                </a:lnTo>
                <a:lnTo>
                  <a:pt x="73656" y="88899"/>
                </a:lnTo>
                <a:lnTo>
                  <a:pt x="73656" y="76199"/>
                </a:lnTo>
                <a:close/>
              </a:path>
              <a:path w="2143759" h="1346200">
                <a:moveTo>
                  <a:pt x="91253" y="77787"/>
                </a:moveTo>
                <a:lnTo>
                  <a:pt x="91253" y="88899"/>
                </a:lnTo>
                <a:lnTo>
                  <a:pt x="98945" y="88899"/>
                </a:lnTo>
                <a:lnTo>
                  <a:pt x="91253" y="77787"/>
                </a:lnTo>
                <a:close/>
              </a:path>
              <a:path w="2143759" h="1346200">
                <a:moveTo>
                  <a:pt x="98945" y="50799"/>
                </a:moveTo>
                <a:lnTo>
                  <a:pt x="91253" y="50799"/>
                </a:lnTo>
                <a:lnTo>
                  <a:pt x="91253" y="77787"/>
                </a:lnTo>
                <a:lnTo>
                  <a:pt x="98945" y="88899"/>
                </a:lnTo>
                <a:lnTo>
                  <a:pt x="98945" y="50799"/>
                </a:lnTo>
                <a:close/>
              </a:path>
              <a:path w="2143759" h="1346200">
                <a:moveTo>
                  <a:pt x="32981" y="74612"/>
                </a:moveTo>
                <a:lnTo>
                  <a:pt x="32981" y="76199"/>
                </a:lnTo>
                <a:lnTo>
                  <a:pt x="36278" y="80954"/>
                </a:lnTo>
                <a:lnTo>
                  <a:pt x="36278" y="76199"/>
                </a:lnTo>
                <a:lnTo>
                  <a:pt x="34080" y="76199"/>
                </a:lnTo>
                <a:lnTo>
                  <a:pt x="32981" y="74612"/>
                </a:lnTo>
                <a:close/>
              </a:path>
              <a:path w="2143759" h="1346200">
                <a:moveTo>
                  <a:pt x="91253" y="76199"/>
                </a:moveTo>
                <a:lnTo>
                  <a:pt x="90154" y="76199"/>
                </a:lnTo>
                <a:lnTo>
                  <a:pt x="91253" y="77787"/>
                </a:lnTo>
                <a:lnTo>
                  <a:pt x="91253" y="76199"/>
                </a:lnTo>
                <a:close/>
              </a:path>
              <a:path w="2143759" h="1346200">
                <a:moveTo>
                  <a:pt x="32981" y="63499"/>
                </a:moveTo>
                <a:lnTo>
                  <a:pt x="32981" y="74612"/>
                </a:lnTo>
                <a:lnTo>
                  <a:pt x="34080" y="76199"/>
                </a:lnTo>
                <a:lnTo>
                  <a:pt x="41787" y="76199"/>
                </a:lnTo>
                <a:lnTo>
                  <a:pt x="32981" y="63499"/>
                </a:lnTo>
                <a:close/>
              </a:path>
              <a:path w="2143759" h="1346200">
                <a:moveTo>
                  <a:pt x="41787" y="63499"/>
                </a:moveTo>
                <a:lnTo>
                  <a:pt x="32981" y="63499"/>
                </a:lnTo>
                <a:lnTo>
                  <a:pt x="41787" y="76199"/>
                </a:lnTo>
                <a:lnTo>
                  <a:pt x="50579" y="76199"/>
                </a:lnTo>
                <a:lnTo>
                  <a:pt x="41787" y="63499"/>
                </a:lnTo>
                <a:close/>
              </a:path>
              <a:path w="2143759" h="1346200">
                <a:moveTo>
                  <a:pt x="45084" y="63499"/>
                </a:moveTo>
                <a:lnTo>
                  <a:pt x="41787" y="63499"/>
                </a:lnTo>
                <a:lnTo>
                  <a:pt x="50579" y="76199"/>
                </a:lnTo>
                <a:lnTo>
                  <a:pt x="50579" y="71437"/>
                </a:lnTo>
                <a:lnTo>
                  <a:pt x="45084" y="63499"/>
                </a:lnTo>
                <a:close/>
              </a:path>
              <a:path w="2143759" h="1346200">
                <a:moveTo>
                  <a:pt x="32981" y="63499"/>
                </a:moveTo>
                <a:lnTo>
                  <a:pt x="25289" y="63499"/>
                </a:lnTo>
                <a:lnTo>
                  <a:pt x="32981" y="74612"/>
                </a:lnTo>
                <a:lnTo>
                  <a:pt x="32981" y="63499"/>
                </a:lnTo>
                <a:close/>
              </a:path>
              <a:path w="2143759" h="1346200">
                <a:moveTo>
                  <a:pt x="41787" y="50799"/>
                </a:moveTo>
                <a:lnTo>
                  <a:pt x="34080" y="50799"/>
                </a:lnTo>
                <a:lnTo>
                  <a:pt x="42886" y="63499"/>
                </a:lnTo>
                <a:lnTo>
                  <a:pt x="45084" y="63499"/>
                </a:lnTo>
                <a:lnTo>
                  <a:pt x="50579" y="71437"/>
                </a:lnTo>
                <a:lnTo>
                  <a:pt x="50579" y="63499"/>
                </a:lnTo>
                <a:lnTo>
                  <a:pt x="41787" y="50799"/>
                </a:lnTo>
                <a:close/>
              </a:path>
              <a:path w="2143759" h="1346200">
                <a:moveTo>
                  <a:pt x="11003" y="0"/>
                </a:moveTo>
                <a:lnTo>
                  <a:pt x="0" y="0"/>
                </a:lnTo>
                <a:lnTo>
                  <a:pt x="0" y="63499"/>
                </a:lnTo>
                <a:lnTo>
                  <a:pt x="5509" y="63499"/>
                </a:lnTo>
                <a:lnTo>
                  <a:pt x="5509" y="50799"/>
                </a:lnTo>
                <a:lnTo>
                  <a:pt x="11003" y="50799"/>
                </a:lnTo>
                <a:lnTo>
                  <a:pt x="11003" y="0"/>
                </a:lnTo>
                <a:close/>
              </a:path>
              <a:path w="2143759" h="1346200">
                <a:moveTo>
                  <a:pt x="11003" y="50799"/>
                </a:moveTo>
                <a:lnTo>
                  <a:pt x="5509" y="50799"/>
                </a:lnTo>
                <a:lnTo>
                  <a:pt x="5509" y="63499"/>
                </a:lnTo>
                <a:lnTo>
                  <a:pt x="11003" y="63499"/>
                </a:lnTo>
                <a:lnTo>
                  <a:pt x="11003" y="50799"/>
                </a:lnTo>
                <a:close/>
              </a:path>
              <a:path w="2143759" h="1346200">
                <a:moveTo>
                  <a:pt x="14300" y="0"/>
                </a:moveTo>
                <a:lnTo>
                  <a:pt x="11003" y="0"/>
                </a:lnTo>
                <a:lnTo>
                  <a:pt x="11003" y="63499"/>
                </a:lnTo>
                <a:lnTo>
                  <a:pt x="14300" y="63499"/>
                </a:lnTo>
                <a:lnTo>
                  <a:pt x="14300" y="0"/>
                </a:lnTo>
                <a:close/>
              </a:path>
              <a:path w="2143759" h="1346200">
                <a:moveTo>
                  <a:pt x="17597" y="0"/>
                </a:moveTo>
                <a:lnTo>
                  <a:pt x="14300" y="0"/>
                </a:lnTo>
                <a:lnTo>
                  <a:pt x="14300" y="63499"/>
                </a:lnTo>
                <a:lnTo>
                  <a:pt x="17597" y="63499"/>
                </a:lnTo>
                <a:lnTo>
                  <a:pt x="17597" y="0"/>
                </a:lnTo>
                <a:close/>
              </a:path>
              <a:path w="2143759" h="1346200">
                <a:moveTo>
                  <a:pt x="28586" y="0"/>
                </a:moveTo>
                <a:lnTo>
                  <a:pt x="17597" y="0"/>
                </a:lnTo>
                <a:lnTo>
                  <a:pt x="17597" y="63499"/>
                </a:lnTo>
                <a:lnTo>
                  <a:pt x="28586" y="63499"/>
                </a:lnTo>
                <a:lnTo>
                  <a:pt x="28586" y="0"/>
                </a:lnTo>
                <a:close/>
              </a:path>
              <a:path w="2143759" h="1346200">
                <a:moveTo>
                  <a:pt x="31882" y="0"/>
                </a:moveTo>
                <a:lnTo>
                  <a:pt x="28586" y="0"/>
                </a:lnTo>
                <a:lnTo>
                  <a:pt x="28586" y="63499"/>
                </a:lnTo>
                <a:lnTo>
                  <a:pt x="31882" y="63499"/>
                </a:lnTo>
                <a:lnTo>
                  <a:pt x="31882" y="0"/>
                </a:lnTo>
                <a:close/>
              </a:path>
              <a:path w="2143759" h="1346200">
                <a:moveTo>
                  <a:pt x="34080" y="50799"/>
                </a:moveTo>
                <a:lnTo>
                  <a:pt x="31882" y="50799"/>
                </a:lnTo>
                <a:lnTo>
                  <a:pt x="31882" y="63499"/>
                </a:lnTo>
                <a:lnTo>
                  <a:pt x="42886" y="63499"/>
                </a:lnTo>
                <a:lnTo>
                  <a:pt x="34080" y="50799"/>
                </a:lnTo>
                <a:close/>
              </a:path>
            </a:pathLst>
          </a:custGeom>
          <a:solidFill>
            <a:srgbClr val="5D85C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72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7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745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45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932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339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446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397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354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92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872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45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865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8526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03768" y="6014619"/>
            <a:ext cx="9603193" cy="55128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  <a:lvl2pPr marL="233362" indent="0">
              <a:spcAft>
                <a:spcPts val="0"/>
              </a:spcAft>
              <a:buNone/>
              <a:defRPr sz="1200"/>
            </a:lvl2pPr>
            <a:lvl3pPr marL="542925" indent="0">
              <a:spcAft>
                <a:spcPts val="0"/>
              </a:spcAft>
              <a:buNone/>
              <a:defRPr sz="1200"/>
            </a:lvl3pPr>
            <a:lvl4pPr marL="814388" indent="0">
              <a:spcAft>
                <a:spcPts val="0"/>
              </a:spcAft>
              <a:buNone/>
              <a:defRPr sz="1200"/>
            </a:lvl4pPr>
            <a:lvl5pPr marL="1152525" indent="0"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dirty="0" smtClean="0"/>
              <a:t>Footnotes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39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BEDB907-8BDB-4E25-9823-80FDF0FCDB4E}"/>
              </a:ext>
            </a:extLst>
          </p:cNvPr>
          <p:cNvSpPr txBox="1"/>
          <p:nvPr userDrawn="1"/>
        </p:nvSpPr>
        <p:spPr>
          <a:xfrm>
            <a:off x="8595052" y="6358420"/>
            <a:ext cx="2808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baseline="0" dirty="0">
                <a:solidFill>
                  <a:schemeClr val="accent1"/>
                </a:solidFill>
              </a:rPr>
              <a:t>https://bit.ly/2snPEzb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856C13-E7FA-4A3C-9FE9-DC0CC300C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519" y="6279123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E1364-9B18-477A-A6AF-8261D70E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42879C-967E-44CD-A365-0F374F92E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603" y="5712738"/>
            <a:ext cx="11660863" cy="436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Footnote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DEFA0-3E29-4296-858E-41702C01B306}"/>
              </a:ext>
            </a:extLst>
          </p:cNvPr>
          <p:cNvSpPr txBox="1"/>
          <p:nvPr userDrawn="1"/>
        </p:nvSpPr>
        <p:spPr>
          <a:xfrm>
            <a:off x="5840329" y="6378158"/>
            <a:ext cx="2754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0" dirty="0">
                <a:solidFill>
                  <a:schemeClr val="tx1"/>
                </a:solidFill>
              </a:rPr>
              <a:t>Jotte R, et al. IMpower131 PFS Analysis. </a:t>
            </a:r>
          </a:p>
        </p:txBody>
      </p:sp>
    </p:spTree>
    <p:extLst>
      <p:ext uri="{BB962C8B-B14F-4D97-AF65-F5344CB8AC3E}">
        <p14:creationId xmlns:p14="http://schemas.microsoft.com/office/powerpoint/2010/main" val="3957519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1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2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050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351" y="1906588"/>
            <a:ext cx="5101167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906588"/>
            <a:ext cx="5103283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4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0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611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959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936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668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1618" y="569914"/>
            <a:ext cx="2601383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51" y="569914"/>
            <a:ext cx="7603067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8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8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07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7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3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825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8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0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41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3" y="2130630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21" y="3886284"/>
            <a:ext cx="8534401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5551" indent="0" algn="ctr">
              <a:buNone/>
              <a:defRPr/>
            </a:lvl2pPr>
            <a:lvl3pPr marL="911115" indent="0" algn="ctr">
              <a:buNone/>
              <a:defRPr/>
            </a:lvl3pPr>
            <a:lvl4pPr marL="1366684" indent="0" algn="ctr">
              <a:buNone/>
              <a:defRPr/>
            </a:lvl4pPr>
            <a:lvl5pPr marL="1822248" indent="0" algn="ctr">
              <a:buNone/>
              <a:defRPr/>
            </a:lvl5pPr>
            <a:lvl6pPr marL="2277782" indent="0" algn="ctr">
              <a:buNone/>
              <a:defRPr/>
            </a:lvl6pPr>
            <a:lvl7pPr marL="2733369" indent="0" algn="ctr">
              <a:buNone/>
              <a:defRPr/>
            </a:lvl7pPr>
            <a:lvl8pPr marL="3188919" indent="0" algn="ctr">
              <a:buNone/>
              <a:defRPr/>
            </a:lvl8pPr>
            <a:lvl9pPr marL="3644493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78498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84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8" y="44070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8" y="2906722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551" indent="0">
              <a:buNone/>
              <a:defRPr sz="1900"/>
            </a:lvl2pPr>
            <a:lvl3pPr marL="911115" indent="0">
              <a:buNone/>
              <a:defRPr sz="1600"/>
            </a:lvl3pPr>
            <a:lvl4pPr marL="1366684" indent="0">
              <a:buNone/>
              <a:defRPr sz="1500"/>
            </a:lvl4pPr>
            <a:lvl5pPr marL="1822248" indent="0">
              <a:buNone/>
              <a:defRPr sz="1500"/>
            </a:lvl5pPr>
            <a:lvl6pPr marL="2277782" indent="0">
              <a:buNone/>
              <a:defRPr sz="1500"/>
            </a:lvl6pPr>
            <a:lvl7pPr marL="2733369" indent="0">
              <a:buNone/>
              <a:defRPr sz="1500"/>
            </a:lvl7pPr>
            <a:lvl8pPr marL="3188919" indent="0">
              <a:buNone/>
              <a:defRPr sz="1500"/>
            </a:lvl8pPr>
            <a:lvl9pPr marL="3644493" indent="0">
              <a:buNone/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8294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76" y="1828813"/>
            <a:ext cx="5333999" cy="380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451679" y="1828813"/>
            <a:ext cx="5333999" cy="380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67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78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3" y="1535181"/>
            <a:ext cx="53869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51" indent="0">
              <a:buNone/>
              <a:defRPr sz="2100" b="1"/>
            </a:lvl2pPr>
            <a:lvl3pPr marL="911115" indent="0">
              <a:buNone/>
              <a:defRPr sz="1900" b="1"/>
            </a:lvl3pPr>
            <a:lvl4pPr marL="1366684" indent="0">
              <a:buNone/>
              <a:defRPr sz="1600" b="1"/>
            </a:lvl4pPr>
            <a:lvl5pPr marL="1822248" indent="0">
              <a:buNone/>
              <a:defRPr sz="1600" b="1"/>
            </a:lvl5pPr>
            <a:lvl6pPr marL="2277782" indent="0">
              <a:buNone/>
              <a:defRPr sz="1600" b="1"/>
            </a:lvl6pPr>
            <a:lvl7pPr marL="2733369" indent="0">
              <a:buNone/>
              <a:defRPr sz="1600" b="1"/>
            </a:lvl7pPr>
            <a:lvl8pPr marL="3188919" indent="0">
              <a:buNone/>
              <a:defRPr sz="1600" b="1"/>
            </a:lvl8pPr>
            <a:lvl9pPr marL="3644493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473" y="1535181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51" indent="0">
              <a:buNone/>
              <a:defRPr sz="2100" b="1"/>
            </a:lvl2pPr>
            <a:lvl3pPr marL="911115" indent="0">
              <a:buNone/>
              <a:defRPr sz="1900" b="1"/>
            </a:lvl3pPr>
            <a:lvl4pPr marL="1366684" indent="0">
              <a:buNone/>
              <a:defRPr sz="1600" b="1"/>
            </a:lvl4pPr>
            <a:lvl5pPr marL="1822248" indent="0">
              <a:buNone/>
              <a:defRPr sz="1600" b="1"/>
            </a:lvl5pPr>
            <a:lvl6pPr marL="2277782" indent="0">
              <a:buNone/>
              <a:defRPr sz="1600" b="1"/>
            </a:lvl6pPr>
            <a:lvl7pPr marL="2733369" indent="0">
              <a:buNone/>
              <a:defRPr sz="1600" b="1"/>
            </a:lvl7pPr>
            <a:lvl8pPr marL="3188919" indent="0">
              <a:buNone/>
              <a:defRPr sz="1600" b="1"/>
            </a:lvl8pPr>
            <a:lvl9pPr marL="3644493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4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27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255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1029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3" y="27314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250"/>
            <a:ext cx="6815667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3" y="143512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5551" indent="0">
              <a:buNone/>
              <a:defRPr sz="1200"/>
            </a:lvl2pPr>
            <a:lvl3pPr marL="911115" indent="0">
              <a:buNone/>
              <a:defRPr sz="1100"/>
            </a:lvl3pPr>
            <a:lvl4pPr marL="1366684" indent="0">
              <a:buNone/>
              <a:defRPr sz="800"/>
            </a:lvl4pPr>
            <a:lvl5pPr marL="1822248" indent="0">
              <a:buNone/>
              <a:defRPr sz="800"/>
            </a:lvl5pPr>
            <a:lvl6pPr marL="2277782" indent="0">
              <a:buNone/>
              <a:defRPr sz="800"/>
            </a:lvl6pPr>
            <a:lvl7pPr marL="2733369" indent="0">
              <a:buNone/>
              <a:defRPr sz="800"/>
            </a:lvl7pPr>
            <a:lvl8pPr marL="3188919" indent="0">
              <a:buNone/>
              <a:defRPr sz="800"/>
            </a:lvl8pPr>
            <a:lvl9pPr marL="3644493" indent="0">
              <a:buNone/>
              <a:defRPr sz="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477266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9" y="480075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5551" indent="0">
              <a:buNone/>
              <a:defRPr sz="2800"/>
            </a:lvl2pPr>
            <a:lvl3pPr marL="911115" indent="0">
              <a:buNone/>
              <a:defRPr sz="2400"/>
            </a:lvl3pPr>
            <a:lvl4pPr marL="1366684" indent="0">
              <a:buNone/>
              <a:defRPr sz="2100"/>
            </a:lvl4pPr>
            <a:lvl5pPr marL="1822248" indent="0">
              <a:buNone/>
              <a:defRPr sz="2100"/>
            </a:lvl5pPr>
            <a:lvl6pPr marL="2277782" indent="0">
              <a:buNone/>
              <a:defRPr sz="2100"/>
            </a:lvl6pPr>
            <a:lvl7pPr marL="2733369" indent="0">
              <a:buNone/>
              <a:defRPr sz="2100"/>
            </a:lvl7pPr>
            <a:lvl8pPr marL="3188919" indent="0">
              <a:buNone/>
              <a:defRPr sz="2100"/>
            </a:lvl8pPr>
            <a:lvl9pPr marL="3644493" indent="0">
              <a:buNone/>
              <a:defRPr sz="21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9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551" indent="0">
              <a:buNone/>
              <a:defRPr sz="1200"/>
            </a:lvl2pPr>
            <a:lvl3pPr marL="911115" indent="0">
              <a:buNone/>
              <a:defRPr sz="1100"/>
            </a:lvl3pPr>
            <a:lvl4pPr marL="1366684" indent="0">
              <a:buNone/>
              <a:defRPr sz="800"/>
            </a:lvl4pPr>
            <a:lvl5pPr marL="1822248" indent="0">
              <a:buNone/>
              <a:defRPr sz="800"/>
            </a:lvl5pPr>
            <a:lvl6pPr marL="2277782" indent="0">
              <a:buNone/>
              <a:defRPr sz="800"/>
            </a:lvl6pPr>
            <a:lvl7pPr marL="2733369" indent="0">
              <a:buNone/>
              <a:defRPr sz="800"/>
            </a:lvl7pPr>
            <a:lvl8pPr marL="3188919" indent="0">
              <a:buNone/>
              <a:defRPr sz="800"/>
            </a:lvl8pPr>
            <a:lvl9pPr marL="3644493" indent="0">
              <a:buNone/>
              <a:defRPr sz="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752767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6812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017000" y="304937"/>
            <a:ext cx="2768600" cy="533082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11201" y="304937"/>
            <a:ext cx="8102600" cy="533082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96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/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0"/>
            <a:ext cx="12192000" cy="1858582"/>
          </a:xfrm>
          <a:prstGeom prst="rect">
            <a:avLst/>
          </a:prstGeom>
          <a:solidFill>
            <a:srgbClr val="000E76"/>
          </a:solidFill>
          <a:ln>
            <a:noFill/>
          </a:ln>
          <a:extLst/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410005" y="0"/>
            <a:ext cx="3633549" cy="2722549"/>
          </a:xfrm>
          <a:prstGeom prst="ellipse">
            <a:avLst/>
          </a:prstGeom>
          <a:solidFill>
            <a:srgbClr val="000E76"/>
          </a:solidFill>
          <a:ln>
            <a:noFill/>
          </a:ln>
          <a:extLst/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198531" y="0"/>
            <a:ext cx="9993469" cy="2722549"/>
          </a:xfrm>
          <a:prstGeom prst="rect">
            <a:avLst/>
          </a:prstGeom>
          <a:solidFill>
            <a:srgbClr val="000E76"/>
          </a:solidFill>
          <a:ln>
            <a:noFill/>
          </a:ln>
          <a:extLst/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95857"/>
            <a:ext cx="1326867" cy="282370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598052" y="1250645"/>
            <a:ext cx="9299366" cy="793374"/>
          </a:xfrm>
        </p:spPr>
        <p:txBody>
          <a:bodyPr wrap="none" lIns="58258" tIns="23666" rIns="58258" bIns="23666"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CLICK TO EDIT MASTER TITLE STYLE</a:t>
            </a:r>
            <a:br>
              <a:rPr lang="en-GB"/>
            </a:br>
            <a:r>
              <a:rPr lang="en-GB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598051" y="3583357"/>
            <a:ext cx="10543908" cy="175111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William A. Craig, MD</a:t>
            </a:r>
          </a:p>
          <a:p>
            <a:endParaRPr lang="en-GB"/>
          </a:p>
          <a:p>
            <a:r>
              <a:rPr lang="en-GB"/>
              <a:t>Affiliation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6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5586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674" y="4407285"/>
            <a:ext cx="10363119" cy="1361274"/>
          </a:xfrm>
        </p:spPr>
        <p:txBody>
          <a:bodyPr/>
          <a:lstStyle>
            <a:lvl1pPr algn="l">
              <a:defRPr sz="2655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674" y="2906932"/>
            <a:ext cx="10363119" cy="1500352"/>
          </a:xfrm>
        </p:spPr>
        <p:txBody>
          <a:bodyPr anchor="b"/>
          <a:lstStyle>
            <a:lvl1pPr marL="0" indent="0">
              <a:buNone/>
              <a:defRPr sz="1327"/>
            </a:lvl1pPr>
            <a:lvl2pPr marL="303424" indent="0">
              <a:buNone/>
              <a:defRPr sz="1195"/>
            </a:lvl2pPr>
            <a:lvl3pPr marL="606849" indent="0">
              <a:buNone/>
              <a:defRPr sz="996"/>
            </a:lvl3pPr>
            <a:lvl4pPr marL="910273" indent="0">
              <a:buNone/>
              <a:defRPr sz="929"/>
            </a:lvl4pPr>
            <a:lvl5pPr marL="1213697" indent="0">
              <a:buNone/>
              <a:defRPr sz="929"/>
            </a:lvl5pPr>
            <a:lvl6pPr marL="1517121" indent="0">
              <a:buNone/>
              <a:defRPr sz="929"/>
            </a:lvl6pPr>
            <a:lvl7pPr marL="1820546" indent="0">
              <a:buNone/>
              <a:defRPr sz="929"/>
            </a:lvl7pPr>
            <a:lvl8pPr marL="2123970" indent="0">
              <a:buNone/>
              <a:defRPr sz="929"/>
            </a:lvl8pPr>
            <a:lvl9pPr marL="2427394" indent="0">
              <a:buNone/>
              <a:defRPr sz="929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5943740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98866" y="1484548"/>
            <a:ext cx="5339750" cy="4115432"/>
          </a:xfrm>
        </p:spPr>
        <p:txBody>
          <a:bodyPr/>
          <a:lstStyle>
            <a:lvl1pPr>
              <a:defRPr sz="1858"/>
            </a:lvl1pPr>
            <a:lvl2pPr>
              <a:defRPr sz="1593"/>
            </a:lvl2pPr>
            <a:lvl3pPr>
              <a:defRPr sz="1327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3582" y="1484548"/>
            <a:ext cx="5341364" cy="4115432"/>
          </a:xfrm>
        </p:spPr>
        <p:txBody>
          <a:bodyPr/>
          <a:lstStyle>
            <a:lvl1pPr>
              <a:defRPr sz="1858"/>
            </a:lvl1pPr>
            <a:lvl2pPr>
              <a:defRPr sz="1593"/>
            </a:lvl2pPr>
            <a:lvl3pPr>
              <a:defRPr sz="1327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3115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0167" y="274995"/>
            <a:ext cx="10971671" cy="1142122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10165" y="1535122"/>
            <a:ext cx="5386562" cy="639546"/>
          </a:xfrm>
        </p:spPr>
        <p:txBody>
          <a:bodyPr anchor="b"/>
          <a:lstStyle>
            <a:lvl1pPr marL="0" indent="0">
              <a:buNone/>
              <a:defRPr sz="1593" b="1"/>
            </a:lvl1pPr>
            <a:lvl2pPr marL="303424" indent="0">
              <a:buNone/>
              <a:defRPr sz="1327" b="1"/>
            </a:lvl2pPr>
            <a:lvl3pPr marL="606849" indent="0">
              <a:buNone/>
              <a:defRPr sz="1195" b="1"/>
            </a:lvl3pPr>
            <a:lvl4pPr marL="910273" indent="0">
              <a:buNone/>
              <a:defRPr sz="996" b="1"/>
            </a:lvl4pPr>
            <a:lvl5pPr marL="1213697" indent="0">
              <a:buNone/>
              <a:defRPr sz="996" b="1"/>
            </a:lvl5pPr>
            <a:lvl6pPr marL="1517121" indent="0">
              <a:buNone/>
              <a:defRPr sz="996" b="1"/>
            </a:lvl6pPr>
            <a:lvl7pPr marL="1820546" indent="0">
              <a:buNone/>
              <a:defRPr sz="996" b="1"/>
            </a:lvl7pPr>
            <a:lvl8pPr marL="2123970" indent="0">
              <a:buNone/>
              <a:defRPr sz="996" b="1"/>
            </a:lvl8pPr>
            <a:lvl9pPr marL="2427394" indent="0">
              <a:buNone/>
              <a:defRPr sz="996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0165" y="2174668"/>
            <a:ext cx="5386562" cy="3951068"/>
          </a:xfrm>
        </p:spPr>
        <p:txBody>
          <a:bodyPr/>
          <a:lstStyle>
            <a:lvl1pPr>
              <a:defRPr sz="1593"/>
            </a:lvl1pPr>
            <a:lvl2pPr>
              <a:defRPr sz="1327"/>
            </a:lvl2pPr>
            <a:lvl3pPr>
              <a:defRPr sz="1195"/>
            </a:lvl3pPr>
            <a:lvl4pPr>
              <a:defRPr sz="996"/>
            </a:lvl4pPr>
            <a:lvl5pPr>
              <a:defRPr sz="996"/>
            </a:lvl5pPr>
            <a:lvl6pPr>
              <a:defRPr sz="996"/>
            </a:lvl6pPr>
            <a:lvl7pPr>
              <a:defRPr sz="996"/>
            </a:lvl7pPr>
            <a:lvl8pPr>
              <a:defRPr sz="996"/>
            </a:lvl8pPr>
            <a:lvl9pPr>
              <a:defRPr sz="996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661" y="1535122"/>
            <a:ext cx="5388176" cy="639546"/>
          </a:xfrm>
        </p:spPr>
        <p:txBody>
          <a:bodyPr anchor="b"/>
          <a:lstStyle>
            <a:lvl1pPr marL="0" indent="0">
              <a:buNone/>
              <a:defRPr sz="1593" b="1"/>
            </a:lvl1pPr>
            <a:lvl2pPr marL="303424" indent="0">
              <a:buNone/>
              <a:defRPr sz="1327" b="1"/>
            </a:lvl2pPr>
            <a:lvl3pPr marL="606849" indent="0">
              <a:buNone/>
              <a:defRPr sz="1195" b="1"/>
            </a:lvl3pPr>
            <a:lvl4pPr marL="910273" indent="0">
              <a:buNone/>
              <a:defRPr sz="996" b="1"/>
            </a:lvl4pPr>
            <a:lvl5pPr marL="1213697" indent="0">
              <a:buNone/>
              <a:defRPr sz="996" b="1"/>
            </a:lvl5pPr>
            <a:lvl6pPr marL="1517121" indent="0">
              <a:buNone/>
              <a:defRPr sz="996" b="1"/>
            </a:lvl6pPr>
            <a:lvl7pPr marL="1820546" indent="0">
              <a:buNone/>
              <a:defRPr sz="996" b="1"/>
            </a:lvl7pPr>
            <a:lvl8pPr marL="2123970" indent="0">
              <a:buNone/>
              <a:defRPr sz="996" b="1"/>
            </a:lvl8pPr>
            <a:lvl9pPr marL="2427394" indent="0">
              <a:buNone/>
              <a:defRPr sz="996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661" y="2174668"/>
            <a:ext cx="5388176" cy="3951068"/>
          </a:xfrm>
        </p:spPr>
        <p:txBody>
          <a:bodyPr/>
          <a:lstStyle>
            <a:lvl1pPr>
              <a:defRPr sz="1593"/>
            </a:lvl1pPr>
            <a:lvl2pPr>
              <a:defRPr sz="1327"/>
            </a:lvl2pPr>
            <a:lvl3pPr>
              <a:defRPr sz="1195"/>
            </a:lvl3pPr>
            <a:lvl4pPr>
              <a:defRPr sz="996"/>
            </a:lvl4pPr>
            <a:lvl5pPr>
              <a:defRPr sz="996"/>
            </a:lvl5pPr>
            <a:lvl6pPr>
              <a:defRPr sz="996"/>
            </a:lvl6pPr>
            <a:lvl7pPr>
              <a:defRPr sz="996"/>
            </a:lvl7pPr>
            <a:lvl8pPr>
              <a:defRPr sz="996"/>
            </a:lvl8pPr>
            <a:lvl9pPr>
              <a:defRPr sz="996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420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1992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8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0165" y="272888"/>
            <a:ext cx="4011271" cy="1162140"/>
          </a:xfrm>
        </p:spPr>
        <p:txBody>
          <a:bodyPr anchor="b"/>
          <a:lstStyle>
            <a:lvl1pPr algn="l">
              <a:defRPr sz="1327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14" y="272887"/>
            <a:ext cx="6815123" cy="5852848"/>
          </a:xfrm>
        </p:spPr>
        <p:txBody>
          <a:bodyPr/>
          <a:lstStyle>
            <a:lvl1pPr>
              <a:defRPr sz="2124"/>
            </a:lvl1pPr>
            <a:lvl2pPr>
              <a:defRPr sz="1858"/>
            </a:lvl2pPr>
            <a:lvl3pPr>
              <a:defRPr sz="1593"/>
            </a:lvl3pPr>
            <a:lvl4pPr>
              <a:defRPr sz="1327"/>
            </a:lvl4pPr>
            <a:lvl5pPr>
              <a:defRPr sz="1327"/>
            </a:lvl5pPr>
            <a:lvl6pPr>
              <a:defRPr sz="1327"/>
            </a:lvl6pPr>
            <a:lvl7pPr>
              <a:defRPr sz="1327"/>
            </a:lvl7pPr>
            <a:lvl8pPr>
              <a:defRPr sz="1327"/>
            </a:lvl8pPr>
            <a:lvl9pPr>
              <a:defRPr sz="1327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10165" y="1435029"/>
            <a:ext cx="4011271" cy="4690707"/>
          </a:xfrm>
        </p:spPr>
        <p:txBody>
          <a:bodyPr/>
          <a:lstStyle>
            <a:lvl1pPr marL="0" indent="0">
              <a:buNone/>
              <a:defRPr sz="929"/>
            </a:lvl1pPr>
            <a:lvl2pPr marL="303424" indent="0">
              <a:buNone/>
              <a:defRPr sz="863"/>
            </a:lvl2pPr>
            <a:lvl3pPr marL="606849" indent="0">
              <a:buNone/>
              <a:defRPr sz="664"/>
            </a:lvl3pPr>
            <a:lvl4pPr marL="910273" indent="0">
              <a:buNone/>
              <a:defRPr sz="531"/>
            </a:lvl4pPr>
            <a:lvl5pPr marL="1213697" indent="0">
              <a:buNone/>
              <a:defRPr sz="531"/>
            </a:lvl5pPr>
            <a:lvl6pPr marL="1517121" indent="0">
              <a:buNone/>
              <a:defRPr sz="531"/>
            </a:lvl6pPr>
            <a:lvl7pPr marL="1820546" indent="0">
              <a:buNone/>
              <a:defRPr sz="531"/>
            </a:lvl7pPr>
            <a:lvl8pPr marL="2123970" indent="0">
              <a:buNone/>
              <a:defRPr sz="531"/>
            </a:lvl8pPr>
            <a:lvl9pPr marL="2427394" indent="0">
              <a:buNone/>
              <a:defRPr sz="53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9917134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005" y="4800284"/>
            <a:ext cx="7315523" cy="566846"/>
          </a:xfrm>
        </p:spPr>
        <p:txBody>
          <a:bodyPr anchor="b"/>
          <a:lstStyle>
            <a:lvl1pPr algn="l">
              <a:defRPr sz="1327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005" y="613206"/>
            <a:ext cx="7315523" cy="4114379"/>
          </a:xfrm>
        </p:spPr>
        <p:txBody>
          <a:bodyPr lIns="105596" tIns="52804" rIns="105596" bIns="52804"/>
          <a:lstStyle>
            <a:lvl1pPr marL="0" indent="0">
              <a:buNone/>
              <a:defRPr sz="2124"/>
            </a:lvl1pPr>
            <a:lvl2pPr marL="303424" indent="0">
              <a:buNone/>
              <a:defRPr sz="1858"/>
            </a:lvl2pPr>
            <a:lvl3pPr marL="606849" indent="0">
              <a:buNone/>
              <a:defRPr sz="1593"/>
            </a:lvl3pPr>
            <a:lvl4pPr marL="910273" indent="0">
              <a:buNone/>
              <a:defRPr sz="1327"/>
            </a:lvl4pPr>
            <a:lvl5pPr marL="1213697" indent="0">
              <a:buNone/>
              <a:defRPr sz="1327"/>
            </a:lvl5pPr>
            <a:lvl6pPr marL="1517121" indent="0">
              <a:buNone/>
              <a:defRPr sz="1327"/>
            </a:lvl6pPr>
            <a:lvl7pPr marL="1820546" indent="0">
              <a:buNone/>
              <a:defRPr sz="1327"/>
            </a:lvl7pPr>
            <a:lvl8pPr marL="2123970" indent="0">
              <a:buNone/>
              <a:defRPr sz="1327"/>
            </a:lvl8pPr>
            <a:lvl9pPr marL="2427394" indent="0">
              <a:buNone/>
              <a:defRPr sz="1327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005" y="5367130"/>
            <a:ext cx="7315523" cy="804964"/>
          </a:xfrm>
        </p:spPr>
        <p:txBody>
          <a:bodyPr/>
          <a:lstStyle>
            <a:lvl1pPr marL="0" indent="0">
              <a:buNone/>
              <a:defRPr sz="929"/>
            </a:lvl1pPr>
            <a:lvl2pPr marL="303424" indent="0">
              <a:buNone/>
              <a:defRPr sz="863"/>
            </a:lvl2pPr>
            <a:lvl3pPr marL="606849" indent="0">
              <a:buNone/>
              <a:defRPr sz="664"/>
            </a:lvl3pPr>
            <a:lvl4pPr marL="910273" indent="0">
              <a:buNone/>
              <a:defRPr sz="531"/>
            </a:lvl4pPr>
            <a:lvl5pPr marL="1213697" indent="0">
              <a:buNone/>
              <a:defRPr sz="531"/>
            </a:lvl5pPr>
            <a:lvl6pPr marL="1517121" indent="0">
              <a:buNone/>
              <a:defRPr sz="531"/>
            </a:lvl6pPr>
            <a:lvl7pPr marL="1820546" indent="0">
              <a:buNone/>
              <a:defRPr sz="531"/>
            </a:lvl7pPr>
            <a:lvl8pPr marL="2123970" indent="0">
              <a:buNone/>
              <a:defRPr sz="531"/>
            </a:lvl8pPr>
            <a:lvl9pPr marL="2427394" indent="0">
              <a:buNone/>
              <a:defRPr sz="53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71653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5522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294525" y="159098"/>
            <a:ext cx="2897477" cy="544088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98867" y="159098"/>
            <a:ext cx="8540694" cy="544088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7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8867" y="159097"/>
            <a:ext cx="11593133" cy="62901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598868" y="1484548"/>
            <a:ext cx="10836077" cy="4115432"/>
          </a:xfrm>
        </p:spPr>
        <p:txBody>
          <a:bodyPr lIns="105596" tIns="52804" rIns="105596" bIns="52804"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2037011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3633" y="2130416"/>
            <a:ext cx="10364734" cy="146979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81" y="3885743"/>
            <a:ext cx="8534238" cy="1753220"/>
          </a:xfrm>
        </p:spPr>
        <p:txBody>
          <a:bodyPr/>
          <a:lstStyle>
            <a:lvl1pPr marL="0" indent="0" algn="ctr">
              <a:buNone/>
              <a:defRPr/>
            </a:lvl1pPr>
            <a:lvl2pPr marL="303424" indent="0" algn="ctr">
              <a:buNone/>
              <a:defRPr/>
            </a:lvl2pPr>
            <a:lvl3pPr marL="606849" indent="0" algn="ctr">
              <a:buNone/>
              <a:defRPr/>
            </a:lvl3pPr>
            <a:lvl4pPr marL="910273" indent="0" algn="ctr">
              <a:buNone/>
              <a:defRPr/>
            </a:lvl4pPr>
            <a:lvl5pPr marL="1213697" indent="0" algn="ctr">
              <a:buNone/>
              <a:defRPr/>
            </a:lvl5pPr>
            <a:lvl6pPr marL="1517121" indent="0" algn="ctr">
              <a:buNone/>
              <a:defRPr/>
            </a:lvl6pPr>
            <a:lvl7pPr marL="1820546" indent="0" algn="ctr">
              <a:buNone/>
              <a:defRPr/>
            </a:lvl7pPr>
            <a:lvl8pPr marL="2123970" indent="0" algn="ctr">
              <a:buNone/>
              <a:defRPr/>
            </a:lvl8pPr>
            <a:lvl9pPr marL="2427394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212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8867" y="159097"/>
            <a:ext cx="11593133" cy="627956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598868" y="1484548"/>
            <a:ext cx="10836077" cy="4116485"/>
          </a:xfrm>
        </p:spPr>
        <p:txBody>
          <a:bodyPr lIns="105582" tIns="52798" rIns="105582" bIns="52798"/>
          <a:lstStyle/>
          <a:p>
            <a:pPr lv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827225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598867" y="159098"/>
            <a:ext cx="11593133" cy="544193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4178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0"/>
            <a:ext cx="12192000" cy="1858582"/>
          </a:xfrm>
          <a:prstGeom prst="rect">
            <a:avLst/>
          </a:prstGeom>
          <a:solidFill>
            <a:srgbClr val="000E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gray">
          <a:xfrm>
            <a:off x="411620" y="0"/>
            <a:ext cx="3630319" cy="2722549"/>
          </a:xfrm>
          <a:prstGeom prst="ellipse">
            <a:avLst/>
          </a:prstGeom>
          <a:solidFill>
            <a:srgbClr val="000E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200146" y="0"/>
            <a:ext cx="9991854" cy="2722549"/>
          </a:xfrm>
          <a:prstGeom prst="rect">
            <a:avLst/>
          </a:prstGeom>
          <a:solidFill>
            <a:srgbClr val="000E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194803"/>
            <a:ext cx="1326867" cy="283424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598051" y="1250645"/>
            <a:ext cx="9299366" cy="793374"/>
          </a:xfrm>
        </p:spPr>
        <p:txBody>
          <a:bodyPr wrap="none" lIns="58238" tIns="23653" rIns="58238" bIns="23653" anchor="b"/>
          <a:lstStyle>
            <a:lvl1pPr>
              <a:defRPr/>
            </a:lvl1pPr>
          </a:lstStyle>
          <a:p>
            <a:pPr lvl="0"/>
            <a:r>
              <a:rPr lang="en-GB" altLang="el-GR" noProof="0" smtClean="0"/>
              <a:t>CLICK TO EDIT MASTER TITLE STYLE</a:t>
            </a:r>
            <a:br>
              <a:rPr lang="en-GB" altLang="el-GR" noProof="0" smtClean="0"/>
            </a:br>
            <a:r>
              <a:rPr lang="en-GB" altLang="el-GR" noProof="0" smtClean="0"/>
              <a:t>CLICK TO EDIT MASTER TITLE STYLE</a:t>
            </a:r>
            <a:br>
              <a:rPr lang="en-GB" altLang="el-GR" noProof="0" smtClean="0"/>
            </a:br>
            <a:r>
              <a:rPr lang="en-GB" altLang="el-GR" noProof="0" smtClean="0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 bwMode="black">
          <a:xfrm>
            <a:off x="1598051" y="3583356"/>
            <a:ext cx="10543908" cy="175111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l-GR" noProof="0" smtClean="0"/>
              <a:t>William A. Craig, MD</a:t>
            </a:r>
          </a:p>
          <a:p>
            <a:pPr lvl="0"/>
            <a:endParaRPr lang="en-GB" altLang="el-GR" noProof="0" smtClean="0"/>
          </a:p>
          <a:p>
            <a:pPr lvl="0"/>
            <a:r>
              <a:rPr lang="en-GB" altLang="el-GR" noProof="0" smtClean="0"/>
              <a:t>Affiliation</a:t>
            </a:r>
          </a:p>
          <a:p>
            <a:pPr lvl="0"/>
            <a:endParaRPr lang="en-GB" altLang="el-GR" noProof="0" smtClean="0"/>
          </a:p>
          <a:p>
            <a:pPr lvl="0"/>
            <a:endParaRPr lang="en-GB" altLang="el-GR" noProof="0" smtClean="0"/>
          </a:p>
        </p:txBody>
      </p:sp>
    </p:spTree>
    <p:extLst>
      <p:ext uri="{BB962C8B-B14F-4D97-AF65-F5344CB8AC3E}">
        <p14:creationId xmlns:p14="http://schemas.microsoft.com/office/powerpoint/2010/main" val="39753338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3521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74" y="4407285"/>
            <a:ext cx="10363119" cy="1361274"/>
          </a:xfrm>
        </p:spPr>
        <p:txBody>
          <a:bodyPr/>
          <a:lstStyle>
            <a:lvl1pPr algn="l">
              <a:defRPr sz="2655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74" y="2906932"/>
            <a:ext cx="10363119" cy="1500352"/>
          </a:xfrm>
        </p:spPr>
        <p:txBody>
          <a:bodyPr anchor="b"/>
          <a:lstStyle>
            <a:lvl1pPr marL="0" indent="0">
              <a:buNone/>
              <a:defRPr sz="1327"/>
            </a:lvl1pPr>
            <a:lvl2pPr marL="303444" indent="0">
              <a:buNone/>
              <a:defRPr sz="1195"/>
            </a:lvl2pPr>
            <a:lvl3pPr marL="606887" indent="0">
              <a:buNone/>
              <a:defRPr sz="1062"/>
            </a:lvl3pPr>
            <a:lvl4pPr marL="910331" indent="0">
              <a:buNone/>
              <a:defRPr sz="929"/>
            </a:lvl4pPr>
            <a:lvl5pPr marL="1213775" indent="0">
              <a:buNone/>
              <a:defRPr sz="929"/>
            </a:lvl5pPr>
            <a:lvl6pPr marL="1517218" indent="0">
              <a:buNone/>
              <a:defRPr sz="929"/>
            </a:lvl6pPr>
            <a:lvl7pPr marL="1820662" indent="0">
              <a:buNone/>
              <a:defRPr sz="929"/>
            </a:lvl7pPr>
            <a:lvl8pPr marL="2124105" indent="0">
              <a:buNone/>
              <a:defRPr sz="929"/>
            </a:lvl8pPr>
            <a:lvl9pPr marL="2427549" indent="0">
              <a:buNone/>
              <a:defRPr sz="92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7177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866" y="1484548"/>
            <a:ext cx="5339750" cy="4115432"/>
          </a:xfrm>
        </p:spPr>
        <p:txBody>
          <a:bodyPr/>
          <a:lstStyle>
            <a:lvl1pPr>
              <a:defRPr sz="1858"/>
            </a:lvl1pPr>
            <a:lvl2pPr>
              <a:defRPr sz="1593"/>
            </a:lvl2pPr>
            <a:lvl3pPr>
              <a:defRPr sz="1327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579" y="1484548"/>
            <a:ext cx="5341364" cy="4115432"/>
          </a:xfrm>
        </p:spPr>
        <p:txBody>
          <a:bodyPr/>
          <a:lstStyle>
            <a:lvl1pPr>
              <a:defRPr sz="1858"/>
            </a:lvl1pPr>
            <a:lvl2pPr>
              <a:defRPr sz="1593"/>
            </a:lvl2pPr>
            <a:lvl3pPr>
              <a:defRPr sz="1327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303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65" y="274995"/>
            <a:ext cx="10971670" cy="114212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65" y="1535122"/>
            <a:ext cx="5386562" cy="639546"/>
          </a:xfrm>
        </p:spPr>
        <p:txBody>
          <a:bodyPr anchor="b"/>
          <a:lstStyle>
            <a:lvl1pPr marL="0" indent="0">
              <a:buNone/>
              <a:defRPr sz="1593" b="1"/>
            </a:lvl1pPr>
            <a:lvl2pPr marL="303444" indent="0">
              <a:buNone/>
              <a:defRPr sz="1327" b="1"/>
            </a:lvl2pPr>
            <a:lvl3pPr marL="606887" indent="0">
              <a:buNone/>
              <a:defRPr sz="1195" b="1"/>
            </a:lvl3pPr>
            <a:lvl4pPr marL="910331" indent="0">
              <a:buNone/>
              <a:defRPr sz="1062" b="1"/>
            </a:lvl4pPr>
            <a:lvl5pPr marL="1213775" indent="0">
              <a:buNone/>
              <a:defRPr sz="1062" b="1"/>
            </a:lvl5pPr>
            <a:lvl6pPr marL="1517218" indent="0">
              <a:buNone/>
              <a:defRPr sz="1062" b="1"/>
            </a:lvl6pPr>
            <a:lvl7pPr marL="1820662" indent="0">
              <a:buNone/>
              <a:defRPr sz="1062" b="1"/>
            </a:lvl7pPr>
            <a:lvl8pPr marL="2124105" indent="0">
              <a:buNone/>
              <a:defRPr sz="1062" b="1"/>
            </a:lvl8pPr>
            <a:lvl9pPr marL="2427549" indent="0">
              <a:buNone/>
              <a:defRPr sz="10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65" y="2174668"/>
            <a:ext cx="5386562" cy="3951068"/>
          </a:xfrm>
        </p:spPr>
        <p:txBody>
          <a:bodyPr/>
          <a:lstStyle>
            <a:lvl1pPr>
              <a:defRPr sz="1593"/>
            </a:lvl1pPr>
            <a:lvl2pPr>
              <a:defRPr sz="1327"/>
            </a:lvl2pPr>
            <a:lvl3pPr>
              <a:defRPr sz="1195"/>
            </a:lvl3pPr>
            <a:lvl4pPr>
              <a:defRPr sz="1062"/>
            </a:lvl4pPr>
            <a:lvl5pPr>
              <a:defRPr sz="1062"/>
            </a:lvl5pPr>
            <a:lvl6pPr>
              <a:defRPr sz="1062"/>
            </a:lvl6pPr>
            <a:lvl7pPr>
              <a:defRPr sz="1062"/>
            </a:lvl7pPr>
            <a:lvl8pPr>
              <a:defRPr sz="1062"/>
            </a:lvl8pPr>
            <a:lvl9pPr>
              <a:defRPr sz="10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60" y="1535122"/>
            <a:ext cx="5388176" cy="639546"/>
          </a:xfrm>
        </p:spPr>
        <p:txBody>
          <a:bodyPr anchor="b"/>
          <a:lstStyle>
            <a:lvl1pPr marL="0" indent="0">
              <a:buNone/>
              <a:defRPr sz="1593" b="1"/>
            </a:lvl1pPr>
            <a:lvl2pPr marL="303444" indent="0">
              <a:buNone/>
              <a:defRPr sz="1327" b="1"/>
            </a:lvl2pPr>
            <a:lvl3pPr marL="606887" indent="0">
              <a:buNone/>
              <a:defRPr sz="1195" b="1"/>
            </a:lvl3pPr>
            <a:lvl4pPr marL="910331" indent="0">
              <a:buNone/>
              <a:defRPr sz="1062" b="1"/>
            </a:lvl4pPr>
            <a:lvl5pPr marL="1213775" indent="0">
              <a:buNone/>
              <a:defRPr sz="1062" b="1"/>
            </a:lvl5pPr>
            <a:lvl6pPr marL="1517218" indent="0">
              <a:buNone/>
              <a:defRPr sz="1062" b="1"/>
            </a:lvl6pPr>
            <a:lvl7pPr marL="1820662" indent="0">
              <a:buNone/>
              <a:defRPr sz="1062" b="1"/>
            </a:lvl7pPr>
            <a:lvl8pPr marL="2124105" indent="0">
              <a:buNone/>
              <a:defRPr sz="1062" b="1"/>
            </a:lvl8pPr>
            <a:lvl9pPr marL="2427549" indent="0">
              <a:buNone/>
              <a:defRPr sz="106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60" y="2174668"/>
            <a:ext cx="5388176" cy="3951068"/>
          </a:xfrm>
        </p:spPr>
        <p:txBody>
          <a:bodyPr/>
          <a:lstStyle>
            <a:lvl1pPr>
              <a:defRPr sz="1593"/>
            </a:lvl1pPr>
            <a:lvl2pPr>
              <a:defRPr sz="1327"/>
            </a:lvl2pPr>
            <a:lvl3pPr>
              <a:defRPr sz="1195"/>
            </a:lvl3pPr>
            <a:lvl4pPr>
              <a:defRPr sz="1062"/>
            </a:lvl4pPr>
            <a:lvl5pPr>
              <a:defRPr sz="1062"/>
            </a:lvl5pPr>
            <a:lvl6pPr>
              <a:defRPr sz="1062"/>
            </a:lvl6pPr>
            <a:lvl7pPr>
              <a:defRPr sz="1062"/>
            </a:lvl7pPr>
            <a:lvl8pPr>
              <a:defRPr sz="1062"/>
            </a:lvl8pPr>
            <a:lvl9pPr>
              <a:defRPr sz="10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4248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45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357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65" y="272888"/>
            <a:ext cx="4011270" cy="1162140"/>
          </a:xfrm>
        </p:spPr>
        <p:txBody>
          <a:bodyPr anchor="b"/>
          <a:lstStyle>
            <a:lvl1pPr algn="l">
              <a:defRPr sz="1327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13" y="272887"/>
            <a:ext cx="6815123" cy="5852848"/>
          </a:xfrm>
        </p:spPr>
        <p:txBody>
          <a:bodyPr/>
          <a:lstStyle>
            <a:lvl1pPr>
              <a:defRPr sz="2124"/>
            </a:lvl1pPr>
            <a:lvl2pPr>
              <a:defRPr sz="1858"/>
            </a:lvl2pPr>
            <a:lvl3pPr>
              <a:defRPr sz="1593"/>
            </a:lvl3pPr>
            <a:lvl4pPr>
              <a:defRPr sz="1327"/>
            </a:lvl4pPr>
            <a:lvl5pPr>
              <a:defRPr sz="1327"/>
            </a:lvl5pPr>
            <a:lvl6pPr>
              <a:defRPr sz="1327"/>
            </a:lvl6pPr>
            <a:lvl7pPr>
              <a:defRPr sz="1327"/>
            </a:lvl7pPr>
            <a:lvl8pPr>
              <a:defRPr sz="1327"/>
            </a:lvl8pPr>
            <a:lvl9pPr>
              <a:defRPr sz="13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65" y="1435028"/>
            <a:ext cx="4011270" cy="4690707"/>
          </a:xfrm>
        </p:spPr>
        <p:txBody>
          <a:bodyPr/>
          <a:lstStyle>
            <a:lvl1pPr marL="0" indent="0">
              <a:buNone/>
              <a:defRPr sz="929"/>
            </a:lvl1pPr>
            <a:lvl2pPr marL="303444" indent="0">
              <a:buNone/>
              <a:defRPr sz="796"/>
            </a:lvl2pPr>
            <a:lvl3pPr marL="606887" indent="0">
              <a:buNone/>
              <a:defRPr sz="664"/>
            </a:lvl3pPr>
            <a:lvl4pPr marL="910331" indent="0">
              <a:buNone/>
              <a:defRPr sz="597"/>
            </a:lvl4pPr>
            <a:lvl5pPr marL="1213775" indent="0">
              <a:buNone/>
              <a:defRPr sz="597"/>
            </a:lvl5pPr>
            <a:lvl6pPr marL="1517218" indent="0">
              <a:buNone/>
              <a:defRPr sz="597"/>
            </a:lvl6pPr>
            <a:lvl7pPr marL="1820662" indent="0">
              <a:buNone/>
              <a:defRPr sz="597"/>
            </a:lvl7pPr>
            <a:lvl8pPr marL="2124105" indent="0">
              <a:buNone/>
              <a:defRPr sz="597"/>
            </a:lvl8pPr>
            <a:lvl9pPr marL="2427549" indent="0">
              <a:buNone/>
              <a:defRPr sz="5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9941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05" y="4800284"/>
            <a:ext cx="7315523" cy="566846"/>
          </a:xfrm>
        </p:spPr>
        <p:txBody>
          <a:bodyPr anchor="b"/>
          <a:lstStyle>
            <a:lvl1pPr algn="l">
              <a:defRPr sz="1327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05" y="613206"/>
            <a:ext cx="7315523" cy="4114379"/>
          </a:xfrm>
        </p:spPr>
        <p:txBody>
          <a:bodyPr/>
          <a:lstStyle>
            <a:lvl1pPr marL="0" indent="0">
              <a:buNone/>
              <a:defRPr sz="2124"/>
            </a:lvl1pPr>
            <a:lvl2pPr marL="303444" indent="0">
              <a:buNone/>
              <a:defRPr sz="1858"/>
            </a:lvl2pPr>
            <a:lvl3pPr marL="606887" indent="0">
              <a:buNone/>
              <a:defRPr sz="1593"/>
            </a:lvl3pPr>
            <a:lvl4pPr marL="910331" indent="0">
              <a:buNone/>
              <a:defRPr sz="1327"/>
            </a:lvl4pPr>
            <a:lvl5pPr marL="1213775" indent="0">
              <a:buNone/>
              <a:defRPr sz="1327"/>
            </a:lvl5pPr>
            <a:lvl6pPr marL="1517218" indent="0">
              <a:buNone/>
              <a:defRPr sz="1327"/>
            </a:lvl6pPr>
            <a:lvl7pPr marL="1820662" indent="0">
              <a:buNone/>
              <a:defRPr sz="1327"/>
            </a:lvl7pPr>
            <a:lvl8pPr marL="2124105" indent="0">
              <a:buNone/>
              <a:defRPr sz="1327"/>
            </a:lvl8pPr>
            <a:lvl9pPr marL="2427549" indent="0">
              <a:buNone/>
              <a:defRPr sz="1327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05" y="5367130"/>
            <a:ext cx="7315523" cy="804964"/>
          </a:xfrm>
        </p:spPr>
        <p:txBody>
          <a:bodyPr/>
          <a:lstStyle>
            <a:lvl1pPr marL="0" indent="0">
              <a:buNone/>
              <a:defRPr sz="929"/>
            </a:lvl1pPr>
            <a:lvl2pPr marL="303444" indent="0">
              <a:buNone/>
              <a:defRPr sz="796"/>
            </a:lvl2pPr>
            <a:lvl3pPr marL="606887" indent="0">
              <a:buNone/>
              <a:defRPr sz="664"/>
            </a:lvl3pPr>
            <a:lvl4pPr marL="910331" indent="0">
              <a:buNone/>
              <a:defRPr sz="597"/>
            </a:lvl4pPr>
            <a:lvl5pPr marL="1213775" indent="0">
              <a:buNone/>
              <a:defRPr sz="597"/>
            </a:lvl5pPr>
            <a:lvl6pPr marL="1517218" indent="0">
              <a:buNone/>
              <a:defRPr sz="597"/>
            </a:lvl6pPr>
            <a:lvl7pPr marL="1820662" indent="0">
              <a:buNone/>
              <a:defRPr sz="597"/>
            </a:lvl7pPr>
            <a:lvl8pPr marL="2124105" indent="0">
              <a:buNone/>
              <a:defRPr sz="597"/>
            </a:lvl8pPr>
            <a:lvl9pPr marL="2427549" indent="0">
              <a:buNone/>
              <a:defRPr sz="5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692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2461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524" y="159097"/>
            <a:ext cx="2897477" cy="544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866" y="159097"/>
            <a:ext cx="8540694" cy="544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5891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67" y="159097"/>
            <a:ext cx="11593134" cy="6290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8867" y="1484548"/>
            <a:ext cx="10836077" cy="4115432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19506186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67" y="159097"/>
            <a:ext cx="11593134" cy="6290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8866" y="1484548"/>
            <a:ext cx="5339750" cy="4115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3579" y="1484548"/>
            <a:ext cx="5341364" cy="4115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5003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67" y="159097"/>
            <a:ext cx="11593134" cy="6290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866" y="1484548"/>
            <a:ext cx="5339750" cy="4115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3579" y="1484548"/>
            <a:ext cx="5341364" cy="20071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3579" y="3592837"/>
            <a:ext cx="5341364" cy="20071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3923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8867" y="159097"/>
            <a:ext cx="11593134" cy="54408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7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1289" y="147954"/>
            <a:ext cx="406941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585" y="3350513"/>
            <a:ext cx="1144778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72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65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5352" y="569913"/>
            <a:ext cx="10407649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2" y="1906588"/>
            <a:ext cx="10407649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4197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430213" indent="-323850" algn="l" defTabSz="457200" rtl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57200" rtl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572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F8D0-26D2-C449-96CA-A2B4E1BF203A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64CA-6346-DE40-A89F-B3CB9F9C3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FF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04893"/>
            <a:ext cx="10566400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4" y="1828813"/>
            <a:ext cx="108712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First level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44008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5pPr>
      <a:lvl6pPr marL="455551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6pPr>
      <a:lvl7pPr marL="911115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7pPr>
      <a:lvl8pPr marL="1366684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8pPr>
      <a:lvl9pPr marL="1822248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rgbClr val="FFFF00"/>
          </a:solidFill>
          <a:latin typeface="Arial" charset="0"/>
        </a:defRPr>
      </a:lvl9pPr>
    </p:titleStyle>
    <p:bodyStyle>
      <a:lvl1pPr marL="283146" indent="-283146" algn="l" defTabSz="794067" rtl="0" eaLnBrk="0" fontAlgn="base" hangingPunct="0">
        <a:spcBef>
          <a:spcPct val="25000"/>
        </a:spcBef>
        <a:spcAft>
          <a:spcPct val="25000"/>
        </a:spcAft>
        <a:buClr>
          <a:srgbClr val="FF6623"/>
        </a:buClr>
        <a:buSzPct val="125000"/>
        <a:buFont typeface="Symbol" pitchFamily="18" charset="2"/>
        <a:buChar char="·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64017" indent="-291047" algn="l" defTabSz="794067" rtl="0" eaLnBrk="0" fontAlgn="base" hangingPunct="0">
        <a:spcBef>
          <a:spcPct val="25000"/>
        </a:spcBef>
        <a:spcAft>
          <a:spcPct val="25000"/>
        </a:spcAft>
        <a:buClr>
          <a:srgbClr val="FF6623"/>
        </a:buClr>
        <a:buChar char="–"/>
        <a:defRPr sz="2400">
          <a:solidFill>
            <a:schemeClr val="tx1"/>
          </a:solidFill>
          <a:latin typeface="+mn-lt"/>
        </a:defRPr>
      </a:lvl2pPr>
      <a:lvl3pPr marL="1233813" indent="-279980" algn="l" defTabSz="794067" rtl="0" eaLnBrk="0" fontAlgn="base" hangingPunct="0">
        <a:spcBef>
          <a:spcPct val="25000"/>
        </a:spcBef>
        <a:spcAft>
          <a:spcPct val="25000"/>
        </a:spcAft>
        <a:buClr>
          <a:srgbClr val="FF6623"/>
        </a:buClr>
        <a:buFont typeface="Symbol" pitchFamily="18" charset="2"/>
        <a:buChar char="·"/>
        <a:defRPr sz="2100">
          <a:solidFill>
            <a:schemeClr val="tx1"/>
          </a:solidFill>
          <a:latin typeface="+mn-lt"/>
        </a:defRPr>
      </a:lvl3pPr>
      <a:lvl4pPr marL="1705193" indent="-281562" algn="l" defTabSz="794067" rtl="0" eaLnBrk="0" fontAlgn="base" hangingPunct="0">
        <a:spcBef>
          <a:spcPct val="25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186051" indent="-283146" algn="l" defTabSz="794067" rtl="0" eaLnBrk="0" fontAlgn="base" hangingPunct="0">
        <a:spcBef>
          <a:spcPct val="25000"/>
        </a:spcBef>
        <a:spcAft>
          <a:spcPct val="0"/>
        </a:spcAft>
        <a:buClr>
          <a:srgbClr val="FF6623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5pPr>
      <a:lvl6pPr marL="2641633" indent="-283146" algn="l" defTabSz="794067" rtl="0" eaLnBrk="0" fontAlgn="base" hangingPunct="0">
        <a:spcBef>
          <a:spcPct val="25000"/>
        </a:spcBef>
        <a:spcAft>
          <a:spcPct val="0"/>
        </a:spcAft>
        <a:buClr>
          <a:srgbClr val="FF6623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6pPr>
      <a:lvl7pPr marL="3097181" indent="-283146" algn="l" defTabSz="794067" rtl="0" eaLnBrk="0" fontAlgn="base" hangingPunct="0">
        <a:spcBef>
          <a:spcPct val="25000"/>
        </a:spcBef>
        <a:spcAft>
          <a:spcPct val="0"/>
        </a:spcAft>
        <a:buClr>
          <a:srgbClr val="FF6623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7pPr>
      <a:lvl8pPr marL="3552738" indent="-283146" algn="l" defTabSz="794067" rtl="0" eaLnBrk="0" fontAlgn="base" hangingPunct="0">
        <a:spcBef>
          <a:spcPct val="25000"/>
        </a:spcBef>
        <a:spcAft>
          <a:spcPct val="0"/>
        </a:spcAft>
        <a:buClr>
          <a:srgbClr val="FF6623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8pPr>
      <a:lvl9pPr marL="4008300" indent="-283146" algn="l" defTabSz="794067" rtl="0" eaLnBrk="0" fontAlgn="base" hangingPunct="0">
        <a:spcBef>
          <a:spcPct val="25000"/>
        </a:spcBef>
        <a:spcAft>
          <a:spcPct val="0"/>
        </a:spcAft>
        <a:buClr>
          <a:srgbClr val="FF6623"/>
        </a:buClr>
        <a:buFont typeface="Symbol" pitchFamily="18" charset="2"/>
        <a:buChar char="·"/>
        <a:defRPr sz="28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51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15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684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248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782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369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919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493" algn="l" defTabSz="9111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37C6"/>
            </a:gs>
            <a:gs pos="100000">
              <a:srgbClr val="000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12192000" cy="914540"/>
          </a:xfrm>
          <a:prstGeom prst="rect">
            <a:avLst/>
          </a:prstGeom>
          <a:solidFill>
            <a:srgbClr val="000E76"/>
          </a:solidFill>
          <a:ln>
            <a:noFill/>
          </a:ln>
          <a:extLst/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gray">
          <a:xfrm>
            <a:off x="150121" y="381410"/>
            <a:ext cx="1320410" cy="991455"/>
          </a:xfrm>
          <a:prstGeom prst="ellipse">
            <a:avLst/>
          </a:prstGeom>
          <a:solidFill>
            <a:srgbClr val="000E76"/>
          </a:solidFill>
          <a:ln>
            <a:noFill/>
          </a:ln>
          <a:extLst/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gray">
          <a:xfrm>
            <a:off x="802254" y="381410"/>
            <a:ext cx="11389746" cy="991455"/>
          </a:xfrm>
          <a:prstGeom prst="rect">
            <a:avLst/>
          </a:prstGeom>
          <a:solidFill>
            <a:srgbClr val="000E76"/>
          </a:solidFill>
          <a:ln>
            <a:noFill/>
          </a:ln>
          <a:extLst/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29876"/>
            <a:ext cx="484258" cy="25392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miter lim="800000"/>
            <a:headEnd/>
            <a:tailEnd/>
          </a:ln>
        </p:spPr>
        <p:txBody>
          <a:bodyPr wrap="none" lIns="60673" tIns="30337" rIns="60673" bIns="30337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white">
          <a:xfrm>
            <a:off x="598867" y="159097"/>
            <a:ext cx="11593134" cy="6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75" tIns="52795" rIns="105575" bIns="52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867" y="1484548"/>
            <a:ext cx="10836077" cy="411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75" tIns="52795" rIns="105575" bIns="52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3"/>
            <a:r>
              <a:rPr lang="en-GB" altLang="el-GR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39604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xStyles>
    <p:titleStyle>
      <a:lvl1pPr algn="l" defTabSz="55736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55736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2pPr>
      <a:lvl3pPr algn="l" defTabSz="55736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3pPr>
      <a:lvl4pPr algn="l" defTabSz="55736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4pPr>
      <a:lvl5pPr algn="l" defTabSz="557367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5pPr>
      <a:lvl6pPr marL="303424" algn="l" defTabSz="55838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6pPr>
      <a:lvl7pPr marL="606849" algn="l" defTabSz="55838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7pPr>
      <a:lvl8pPr marL="910273" algn="l" defTabSz="55838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8pPr>
      <a:lvl9pPr marL="1213697" algn="l" defTabSz="558385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9pPr>
    </p:titleStyle>
    <p:bodyStyle>
      <a:lvl1pPr marL="215993" indent="-215993" algn="l" defTabSz="523651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124">
          <a:solidFill>
            <a:schemeClr val="tx1"/>
          </a:solidFill>
          <a:latin typeface="+mn-lt"/>
          <a:ea typeface="+mn-ea"/>
          <a:cs typeface="+mn-cs"/>
        </a:defRPr>
      </a:lvl1pPr>
      <a:lvl2pPr marL="657461" indent="-258138" algn="l" defTabSz="523651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CC00"/>
        </a:buClr>
        <a:buSzPct val="55000"/>
        <a:buFont typeface="Wingdings" panose="05000000000000000000" pitchFamily="2" charset="2"/>
        <a:buChar char="l"/>
        <a:defRPr sz="1925">
          <a:solidFill>
            <a:schemeClr val="tx1"/>
          </a:solidFill>
          <a:latin typeface="+mn-lt"/>
        </a:defRPr>
      </a:lvl2pPr>
      <a:lvl3pPr marL="743858" indent="38984" algn="l" defTabSz="523651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50000"/>
        <a:buFont typeface="Wingdings" panose="05000000000000000000" pitchFamily="2" charset="2"/>
        <a:buChar char="n"/>
        <a:defRPr sz="2124" b="1">
          <a:solidFill>
            <a:schemeClr val="tx1"/>
          </a:solidFill>
          <a:latin typeface="+mn-lt"/>
        </a:defRPr>
      </a:lvl3pPr>
      <a:lvl4pPr marL="872400" indent="164365" algn="l" defTabSz="523651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CC00"/>
        </a:buClr>
        <a:buFont typeface="Symbol" panose="05050102010706020507" pitchFamily="18" charset="2"/>
        <a:buChar char="-"/>
        <a:defRPr sz="1858">
          <a:solidFill>
            <a:schemeClr val="tx1"/>
          </a:solidFill>
          <a:latin typeface="+mn-lt"/>
        </a:defRPr>
      </a:lvl4pPr>
      <a:lvl5pPr marL="2089336" indent="-307658" algn="l" defTabSz="523651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92">
          <a:solidFill>
            <a:schemeClr val="tx1"/>
          </a:solidFill>
          <a:latin typeface="+mn-lt"/>
        </a:defRPr>
      </a:lvl5pPr>
      <a:lvl6pPr marL="2393680" indent="-308692" algn="l" defTabSz="524671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92">
          <a:solidFill>
            <a:schemeClr val="tx1"/>
          </a:solidFill>
          <a:latin typeface="+mn-lt"/>
        </a:defRPr>
      </a:lvl6pPr>
      <a:lvl7pPr marL="2697104" indent="-308692" algn="l" defTabSz="524671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92">
          <a:solidFill>
            <a:schemeClr val="tx1"/>
          </a:solidFill>
          <a:latin typeface="+mn-lt"/>
        </a:defRPr>
      </a:lvl7pPr>
      <a:lvl8pPr marL="3000528" indent="-308692" algn="l" defTabSz="524671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92">
          <a:solidFill>
            <a:schemeClr val="tx1"/>
          </a:solidFill>
          <a:latin typeface="+mn-lt"/>
        </a:defRPr>
      </a:lvl8pPr>
      <a:lvl9pPr marL="3303952" indent="-308692" algn="l" defTabSz="524671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92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424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6849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273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3697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121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0546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3970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7394" algn="l" defTabSz="60684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837C6"/>
            </a:gs>
            <a:gs pos="100000">
              <a:srgbClr val="000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12192000" cy="914540"/>
          </a:xfrm>
          <a:prstGeom prst="rect">
            <a:avLst/>
          </a:prstGeom>
          <a:solidFill>
            <a:srgbClr val="000E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gray">
          <a:xfrm>
            <a:off x="150121" y="381410"/>
            <a:ext cx="1320410" cy="992508"/>
          </a:xfrm>
          <a:prstGeom prst="ellipse">
            <a:avLst/>
          </a:prstGeom>
          <a:solidFill>
            <a:srgbClr val="000E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gray">
          <a:xfrm>
            <a:off x="802254" y="381410"/>
            <a:ext cx="11389746" cy="992508"/>
          </a:xfrm>
          <a:prstGeom prst="rect">
            <a:avLst/>
          </a:prstGeom>
          <a:solidFill>
            <a:srgbClr val="000E7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30930"/>
            <a:ext cx="484258" cy="253922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l-GR" sz="119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white">
          <a:xfrm>
            <a:off x="598867" y="159097"/>
            <a:ext cx="11593134" cy="62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554" tIns="52782" rIns="105554" bIns="52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867" y="1484548"/>
            <a:ext cx="10836077" cy="411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5554" tIns="52782" rIns="105554" bIns="52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 smtClean="0"/>
              <a:t>Click to edit Master text styles</a:t>
            </a:r>
          </a:p>
          <a:p>
            <a:pPr lvl="1"/>
            <a:r>
              <a:rPr lang="en-GB" altLang="el-GR" smtClean="0"/>
              <a:t>Second level</a:t>
            </a:r>
          </a:p>
          <a:p>
            <a:pPr lvl="3"/>
            <a:r>
              <a:rPr lang="en-GB" altLang="el-GR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858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txStyles>
    <p:titleStyle>
      <a:lvl1pPr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2pPr>
      <a:lvl3pPr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3pPr>
      <a:lvl4pPr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4pPr>
      <a:lvl5pPr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5pPr>
      <a:lvl6pPr marL="303444"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6pPr>
      <a:lvl7pPr marL="606887"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7pPr>
      <a:lvl8pPr marL="910331"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8pPr>
      <a:lvl9pPr marL="1213775" algn="l" defTabSz="558421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57" b="1">
          <a:solidFill>
            <a:srgbClr val="FFCC00"/>
          </a:solidFill>
          <a:latin typeface="Arial" pitchFamily="34" charset="0"/>
        </a:defRPr>
      </a:lvl9pPr>
    </p:titleStyle>
    <p:bodyStyle>
      <a:lvl1pPr marL="218100" indent="-218100" algn="l" defTabSz="524705" rtl="0" eaLnBrk="0" fontAlgn="base" hangingPunct="0">
        <a:lnSpc>
          <a:spcPct val="95000"/>
        </a:lnSpc>
        <a:spcBef>
          <a:spcPct val="60000"/>
        </a:spcBef>
        <a:spcAft>
          <a:spcPct val="0"/>
        </a:spcAft>
        <a:buClr>
          <a:srgbClr val="FFCC00"/>
        </a:buClr>
        <a:buSzPct val="75000"/>
        <a:buFont typeface="Wingdings" panose="05000000000000000000" pitchFamily="2" charset="2"/>
        <a:buChar char="n"/>
        <a:defRPr sz="2124">
          <a:solidFill>
            <a:schemeClr val="tx1"/>
          </a:solidFill>
          <a:latin typeface="+mn-lt"/>
          <a:ea typeface="+mn-ea"/>
          <a:cs typeface="+mn-cs"/>
        </a:defRPr>
      </a:lvl1pPr>
      <a:lvl2pPr marL="658515" indent="-258138" algn="l" defTabSz="52470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CC00"/>
        </a:buClr>
        <a:buSzPct val="55000"/>
        <a:buFont typeface="Wingdings" panose="05000000000000000000" pitchFamily="2" charset="2"/>
        <a:buChar char="l"/>
        <a:defRPr sz="1925">
          <a:solidFill>
            <a:schemeClr val="tx1"/>
          </a:solidFill>
          <a:latin typeface="+mn-lt"/>
        </a:defRPr>
      </a:lvl2pPr>
      <a:lvl3pPr marL="745966" indent="38984" algn="l" defTabSz="524705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SzPct val="50000"/>
        <a:buFont typeface="Wingdings" panose="05000000000000000000" pitchFamily="2" charset="2"/>
        <a:buChar char="n"/>
        <a:defRPr sz="2124" b="1">
          <a:solidFill>
            <a:schemeClr val="tx1"/>
          </a:solidFill>
          <a:latin typeface="+mn-lt"/>
        </a:defRPr>
      </a:lvl3pPr>
      <a:lvl4pPr marL="872400" indent="161205" algn="l" defTabSz="52470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CC00"/>
        </a:buClr>
        <a:buFont typeface="Symbol" panose="05050102010706020507" pitchFamily="18" charset="2"/>
        <a:buChar char="-"/>
        <a:defRPr sz="1858">
          <a:solidFill>
            <a:schemeClr val="tx1"/>
          </a:solidFill>
          <a:latin typeface="+mn-lt"/>
        </a:defRPr>
      </a:lvl4pPr>
      <a:lvl5pPr marL="2090390" indent="-308712" algn="l" defTabSz="52470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26">
          <a:solidFill>
            <a:schemeClr val="tx1"/>
          </a:solidFill>
          <a:latin typeface="+mn-lt"/>
        </a:defRPr>
      </a:lvl5pPr>
      <a:lvl6pPr marL="2393833" indent="-308712" algn="l" defTabSz="52470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26">
          <a:solidFill>
            <a:schemeClr val="tx1"/>
          </a:solidFill>
          <a:latin typeface="+mn-lt"/>
        </a:defRPr>
      </a:lvl6pPr>
      <a:lvl7pPr marL="2697277" indent="-308712" algn="l" defTabSz="52470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26">
          <a:solidFill>
            <a:schemeClr val="tx1"/>
          </a:solidFill>
          <a:latin typeface="+mn-lt"/>
        </a:defRPr>
      </a:lvl7pPr>
      <a:lvl8pPr marL="3000720" indent="-308712" algn="l" defTabSz="52470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26">
          <a:solidFill>
            <a:schemeClr val="tx1"/>
          </a:solidFill>
          <a:latin typeface="+mn-lt"/>
        </a:defRPr>
      </a:lvl8pPr>
      <a:lvl9pPr marL="3304164" indent="-308712" algn="l" defTabSz="524705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726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444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6887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331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3775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218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0662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105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7549" algn="l" defTabSz="606887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72359" y="-1328451"/>
            <a:ext cx="9848193" cy="1990603"/>
          </a:xfrm>
        </p:spPr>
        <p:txBody>
          <a:bodyPr vert="horz" wrap="square" lIns="66139" tIns="33036" rIns="66139" bIns="33036" numCol="1" anchor="t" anchorCtr="0" compatLnSpc="1">
            <a:prstTxWarp prst="textNoShape">
              <a:avLst/>
            </a:prstTxWarp>
          </a:bodyPr>
          <a:lstStyle/>
          <a:p>
            <a:pPr algn="ctr" defTabSz="327677"/>
            <a:r>
              <a:rPr lang="en-US" altLang="el-GR" sz="2522" u="sng" dirty="0">
                <a:solidFill>
                  <a:schemeClr val="folHlink"/>
                </a:solidFill>
              </a:rPr>
              <a:t/>
            </a:r>
            <a:br>
              <a:rPr lang="en-US" altLang="el-GR" sz="2522" u="sng" dirty="0">
                <a:solidFill>
                  <a:schemeClr val="folHlink"/>
                </a:solidFill>
              </a:rPr>
            </a:br>
            <a:r>
              <a:rPr lang="en-US" altLang="el-GR" sz="2522" u="sng" dirty="0">
                <a:solidFill>
                  <a:schemeClr val="folHlink"/>
                </a:solidFill>
              </a:rPr>
              <a:t/>
            </a:r>
            <a:br>
              <a:rPr lang="en-US" altLang="el-GR" sz="2522" u="sng" dirty="0">
                <a:solidFill>
                  <a:schemeClr val="folHlink"/>
                </a:solidFill>
              </a:rPr>
            </a:br>
            <a:r>
              <a:rPr lang="en-US" altLang="el-GR" sz="2522" u="sng" dirty="0">
                <a:solidFill>
                  <a:schemeClr val="folHlink"/>
                </a:solidFill>
              </a:rPr>
              <a:t/>
            </a:r>
            <a:br>
              <a:rPr lang="en-US" altLang="el-GR" sz="2522" u="sng" dirty="0">
                <a:solidFill>
                  <a:schemeClr val="folHlink"/>
                </a:solidFill>
              </a:rPr>
            </a:br>
            <a:r>
              <a:rPr lang="en-US" altLang="el-GR" sz="2522" u="sng" dirty="0">
                <a:solidFill>
                  <a:schemeClr val="folHlink"/>
                </a:solidFill>
              </a:rPr>
              <a:t/>
            </a:r>
            <a:br>
              <a:rPr lang="en-US" altLang="el-GR" sz="2522" u="sng" dirty="0">
                <a:solidFill>
                  <a:schemeClr val="folHlink"/>
                </a:solidFill>
              </a:rPr>
            </a:br>
            <a:r>
              <a:rPr lang="en-US" altLang="el-GR" sz="3119" u="sng" dirty="0" smtClean="0">
                <a:solidFill>
                  <a:schemeClr val="folHlink"/>
                </a:solidFill>
              </a:rPr>
              <a:t>Progression after </a:t>
            </a:r>
            <a:br>
              <a:rPr lang="en-US" altLang="el-GR" sz="3119" u="sng" dirty="0" smtClean="0">
                <a:solidFill>
                  <a:schemeClr val="folHlink"/>
                </a:solidFill>
              </a:rPr>
            </a:br>
            <a:r>
              <a:rPr lang="en-US" altLang="el-GR" sz="3119" u="sng" dirty="0" smtClean="0">
                <a:solidFill>
                  <a:schemeClr val="folHlink"/>
                </a:solidFill>
              </a:rPr>
              <a:t>checkpoint inhibitors. </a:t>
            </a:r>
            <a:br>
              <a:rPr lang="en-US" altLang="el-GR" sz="3119" u="sng" dirty="0" smtClean="0">
                <a:solidFill>
                  <a:schemeClr val="folHlink"/>
                </a:solidFill>
              </a:rPr>
            </a:br>
            <a:r>
              <a:rPr lang="en-US" altLang="el-GR" sz="3119" u="sng" dirty="0" smtClean="0">
                <a:solidFill>
                  <a:schemeClr val="folHlink"/>
                </a:solidFill>
              </a:rPr>
              <a:t>What is next?</a:t>
            </a:r>
            <a:endParaRPr lang="el-GR" altLang="el-GR" sz="3119" u="sng" dirty="0">
              <a:solidFill>
                <a:schemeClr val="fol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1695" y="1881353"/>
            <a:ext cx="7453294" cy="3014812"/>
          </a:xfrm>
        </p:spPr>
        <p:txBody>
          <a:bodyPr vert="horz" wrap="square" lIns="66139" tIns="33036" rIns="66139" bIns="33036" numCol="1" anchor="t" anchorCtr="0" compatLnSpc="1">
            <a:prstTxWarp prst="textNoShape">
              <a:avLst/>
            </a:prstTxWarp>
          </a:bodyPr>
          <a:lstStyle/>
          <a:p>
            <a:pPr marL="0" indent="0" algn="ctr" defTabSz="308712">
              <a:buNone/>
            </a:pPr>
            <a:endParaRPr lang="en-US" altLang="el-GR" sz="2389" b="1" dirty="0"/>
          </a:p>
          <a:p>
            <a:pPr marL="0" indent="0" algn="ctr" defTabSz="308712">
              <a:buNone/>
            </a:pPr>
            <a:r>
              <a:rPr lang="en-US" altLang="el-GR" sz="2655" b="1" dirty="0" smtClean="0">
                <a:solidFill>
                  <a:srgbClr val="0099FF"/>
                </a:solidFill>
              </a:rPr>
              <a:t>Paris A. </a:t>
            </a:r>
            <a:r>
              <a:rPr lang="en-US" altLang="el-GR" sz="2655" b="1" dirty="0" err="1" smtClean="0">
                <a:solidFill>
                  <a:srgbClr val="0099FF"/>
                </a:solidFill>
              </a:rPr>
              <a:t>Kosmidis,MD</a:t>
            </a:r>
            <a:endParaRPr lang="el-GR" altLang="el-GR" sz="2655" b="1" dirty="0">
              <a:solidFill>
                <a:srgbClr val="0099FF"/>
              </a:solidFill>
            </a:endParaRPr>
          </a:p>
          <a:p>
            <a:pPr marL="0" indent="0" algn="ctr" defTabSz="308712">
              <a:buNone/>
            </a:pPr>
            <a:r>
              <a:rPr lang="en-US" altLang="el-GR" sz="2655" b="1" dirty="0" smtClean="0">
                <a:solidFill>
                  <a:srgbClr val="0099FF"/>
                </a:solidFill>
              </a:rPr>
              <a:t>Medical Oncologist</a:t>
            </a:r>
            <a:endParaRPr lang="el-GR" altLang="el-GR" sz="2655" b="1" dirty="0">
              <a:solidFill>
                <a:srgbClr val="0099FF"/>
              </a:solidFill>
            </a:endParaRPr>
          </a:p>
          <a:p>
            <a:pPr marL="0" indent="0" algn="ctr" defTabSz="308712">
              <a:buNone/>
            </a:pPr>
            <a:r>
              <a:rPr lang="en-US" altLang="el-GR" sz="2655" b="1" dirty="0" smtClean="0">
                <a:solidFill>
                  <a:srgbClr val="0099FF"/>
                </a:solidFill>
              </a:rPr>
              <a:t>“HYGEIA” Hospital</a:t>
            </a:r>
            <a:endParaRPr lang="en-US" altLang="el-GR" sz="2522" b="1" dirty="0">
              <a:solidFill>
                <a:srgbClr val="0099FF"/>
              </a:solidFill>
            </a:endParaRPr>
          </a:p>
          <a:p>
            <a:pPr marL="0" indent="0" algn="ctr" defTabSz="308712">
              <a:buNone/>
            </a:pPr>
            <a:endParaRPr lang="en-US" altLang="el-GR" sz="2522" b="1" dirty="0">
              <a:solidFill>
                <a:srgbClr val="0099FF"/>
              </a:solidFill>
            </a:endParaRPr>
          </a:p>
          <a:p>
            <a:pPr marL="0" indent="0" algn="ctr" defTabSz="308712">
              <a:buNone/>
            </a:pPr>
            <a:r>
              <a:rPr lang="en-US" altLang="el-GR" sz="2655" b="1" dirty="0">
                <a:solidFill>
                  <a:srgbClr val="0099FF"/>
                </a:solidFill>
              </a:rPr>
              <a:t>							</a:t>
            </a:r>
            <a:r>
              <a:rPr lang="en-US" altLang="el-GR" sz="2655" b="1" dirty="0" smtClean="0">
                <a:solidFill>
                  <a:srgbClr val="0099FF"/>
                </a:solidFill>
              </a:rPr>
              <a:t>					</a:t>
            </a:r>
            <a:r>
              <a:rPr lang="en-US" altLang="el-GR" sz="1858" b="1" dirty="0" smtClean="0">
                <a:solidFill>
                  <a:srgbClr val="CC00CC"/>
                </a:solidFill>
              </a:rPr>
              <a:t>CAIRO, NOVEMBER 2018</a:t>
            </a:r>
            <a:endParaRPr lang="el-GR" altLang="el-GR" sz="1858" b="1" dirty="0">
              <a:solidFill>
                <a:srgbClr val="CC00CC"/>
              </a:solidFill>
            </a:endParaRPr>
          </a:p>
          <a:p>
            <a:pPr marL="0" indent="0" algn="ctr" defTabSz="308712">
              <a:buNone/>
            </a:pPr>
            <a:endParaRPr lang="el-GR" altLang="el-GR" sz="1858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PROGRESSION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438400"/>
            <a:ext cx="9669039" cy="372066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dirty="0" smtClean="0"/>
              <a:t>Following end of IO</a:t>
            </a:r>
          </a:p>
          <a:p>
            <a:pPr marL="457200" indent="-457200" algn="just">
              <a:buAutoNum type="arabicPeriod"/>
            </a:pPr>
            <a:r>
              <a:rPr lang="en-US" dirty="0" smtClean="0"/>
              <a:t>During IO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Classical progression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		a)slow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		b)fast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Pseudo progression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Hyperprogression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68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FOLLOWING END </a:t>
            </a:r>
            <a:r>
              <a:rPr lang="en-US" sz="2800" u="sng" smtClean="0">
                <a:solidFill>
                  <a:schemeClr val="tx2"/>
                </a:solidFill>
              </a:rPr>
              <a:t>OF I0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230244"/>
            <a:ext cx="9669039" cy="3928817"/>
          </a:xfrm>
        </p:spPr>
        <p:txBody>
          <a:bodyPr/>
          <a:lstStyle/>
          <a:p>
            <a:pPr algn="just"/>
            <a:r>
              <a:rPr lang="en-US" b="1" u="sng" dirty="0" smtClean="0"/>
              <a:t>KEYNOTE – 010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NSCLC Patients completed 2 year </a:t>
            </a:r>
            <a:r>
              <a:rPr lang="en-US" dirty="0" err="1" smtClean="0"/>
              <a:t>Pembrolizumab</a:t>
            </a:r>
            <a:r>
              <a:rPr lang="en-US" dirty="0" smtClean="0"/>
              <a:t> treatment with durable response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52% of patients progressed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Re – induction with </a:t>
            </a:r>
            <a:r>
              <a:rPr lang="en-US" dirty="0" err="1" smtClean="0"/>
              <a:t>Pembrolizumab</a:t>
            </a:r>
            <a:r>
              <a:rPr lang="en-US" dirty="0" smtClean="0"/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43% Partial response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36% Stable disease </a:t>
            </a:r>
          </a:p>
          <a:p>
            <a:pPr algn="just"/>
            <a:r>
              <a:rPr lang="en-US" u="sng" dirty="0"/>
              <a:t>	</a:t>
            </a:r>
            <a:r>
              <a:rPr lang="en-US" u="sng" dirty="0" smtClean="0"/>
              <a:t>																	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i="1" dirty="0" err="1" smtClean="0"/>
              <a:t>Herbst</a:t>
            </a:r>
            <a:r>
              <a:rPr lang="en-US" sz="2000" i="1" dirty="0" smtClean="0"/>
              <a:t> RS: ESMO, 2018</a:t>
            </a:r>
          </a:p>
          <a:p>
            <a:pPr algn="just"/>
            <a:r>
              <a:rPr lang="en-US" sz="2000" i="1" dirty="0"/>
              <a:t>	</a:t>
            </a:r>
            <a:r>
              <a:rPr lang="en-US" sz="2000" i="1" dirty="0" smtClean="0"/>
              <a:t>										</a:t>
            </a:r>
          </a:p>
        </p:txBody>
      </p:sp>
    </p:spTree>
    <p:extLst>
      <p:ext uri="{BB962C8B-B14F-4D97-AF65-F5344CB8AC3E}">
        <p14:creationId xmlns:p14="http://schemas.microsoft.com/office/powerpoint/2010/main" val="31679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SLOW – PROGRESSION </a:t>
            </a:r>
            <a:br>
              <a:rPr lang="en-US" sz="2800" u="sng" dirty="0" smtClean="0">
                <a:solidFill>
                  <a:schemeClr val="tx2"/>
                </a:solidFill>
              </a:rPr>
            </a:br>
            <a:r>
              <a:rPr lang="en-US" sz="2800" u="sng" dirty="0" smtClean="0">
                <a:solidFill>
                  <a:schemeClr val="tx2"/>
                </a:solidFill>
              </a:rPr>
              <a:t>TBP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438400"/>
            <a:ext cx="9669039" cy="372066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OAK study: 7% - PR, SD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POPLAR study: 8% - PR, SD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Pooled analysis: 8.3% - PR</a:t>
            </a:r>
          </a:p>
          <a:p>
            <a:pPr algn="just"/>
            <a:r>
              <a:rPr lang="en-US" u="sng" dirty="0"/>
              <a:t>	</a:t>
            </a:r>
            <a:r>
              <a:rPr lang="en-US" u="sng" dirty="0" smtClean="0"/>
              <a:t>																	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i="1" dirty="0" err="1" smtClean="0"/>
              <a:t>Gandara</a:t>
            </a:r>
            <a:r>
              <a:rPr lang="en-US" sz="2000" i="1" dirty="0" smtClean="0"/>
              <a:t> D: JCO, 2017</a:t>
            </a:r>
          </a:p>
          <a:p>
            <a:pPr algn="just"/>
            <a:r>
              <a:rPr lang="en-US" sz="2000" i="1" dirty="0"/>
              <a:t>	</a:t>
            </a:r>
            <a:r>
              <a:rPr lang="en-US" sz="2000" i="1" dirty="0" smtClean="0"/>
              <a:t>										</a:t>
            </a:r>
            <a:r>
              <a:rPr lang="en-US" sz="2000" i="1" dirty="0" err="1" smtClean="0"/>
              <a:t>Artal</a:t>
            </a:r>
            <a:r>
              <a:rPr lang="en-US" sz="2000" i="1" dirty="0" smtClean="0"/>
              <a:t> – </a:t>
            </a:r>
            <a:r>
              <a:rPr lang="en-US" sz="2000" i="1" dirty="0" err="1" smtClean="0"/>
              <a:t>Corten</a:t>
            </a:r>
            <a:r>
              <a:rPr lang="en-US" sz="2000" i="1" dirty="0" smtClean="0"/>
              <a:t> A: An </a:t>
            </a:r>
            <a:r>
              <a:rPr lang="en-US" sz="2000" i="1" dirty="0" err="1" smtClean="0"/>
              <a:t>Onc</a:t>
            </a:r>
            <a:r>
              <a:rPr lang="en-US" sz="2000" i="1" dirty="0" smtClean="0"/>
              <a:t>, 2017</a:t>
            </a:r>
          </a:p>
          <a:p>
            <a:pPr algn="just"/>
            <a:r>
              <a:rPr lang="en-US" sz="2000" i="1" dirty="0"/>
              <a:t>	</a:t>
            </a:r>
            <a:r>
              <a:rPr lang="en-US" sz="2000" i="1" dirty="0" smtClean="0"/>
              <a:t>										</a:t>
            </a:r>
            <a:r>
              <a:rPr lang="en-US" sz="2000" i="1" dirty="0" err="1" smtClean="0"/>
              <a:t>Kazandjian</a:t>
            </a:r>
            <a:r>
              <a:rPr lang="en-US" sz="2000" i="1" dirty="0" smtClean="0"/>
              <a:t> D: </a:t>
            </a:r>
            <a:r>
              <a:rPr lang="en-US" sz="2000" i="1" dirty="0" err="1" smtClean="0"/>
              <a:t>Sem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Onc</a:t>
            </a:r>
            <a:r>
              <a:rPr lang="en-US" sz="2000" i="1" dirty="0" smtClean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0545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SLOW – PROGRESSION </a:t>
            </a:r>
            <a:br>
              <a:rPr lang="en-US" sz="2800" u="sng" dirty="0" smtClean="0">
                <a:solidFill>
                  <a:schemeClr val="tx2"/>
                </a:solidFill>
              </a:rPr>
            </a:br>
            <a:r>
              <a:rPr lang="en-US" sz="2800" u="sng" dirty="0" smtClean="0">
                <a:solidFill>
                  <a:schemeClr val="tx2"/>
                </a:solidFill>
              </a:rPr>
              <a:t>TBP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049517" y="2732690"/>
            <a:ext cx="9059917" cy="342637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Italian EAP: </a:t>
            </a:r>
            <a:r>
              <a:rPr lang="en-US" dirty="0"/>
              <a:t>9</a:t>
            </a:r>
            <a:r>
              <a:rPr lang="en-US" dirty="0" smtClean="0"/>
              <a:t>% - PR, SD</a:t>
            </a:r>
          </a:p>
          <a:p>
            <a:pPr algn="just"/>
            <a:r>
              <a:rPr lang="en-US" u="sng" dirty="0"/>
              <a:t>	</a:t>
            </a:r>
            <a:r>
              <a:rPr lang="en-US" u="sng" dirty="0" smtClean="0"/>
              <a:t>															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2000" i="1" dirty="0" err="1" smtClean="0"/>
              <a:t>Cappuzzo</a:t>
            </a:r>
            <a:r>
              <a:rPr lang="en-US" sz="2000" i="1" dirty="0" smtClean="0"/>
              <a:t> F: JTO, 2017</a:t>
            </a:r>
          </a:p>
          <a:p>
            <a:pPr algn="just"/>
            <a:r>
              <a:rPr lang="en-US" sz="2000" i="1" dirty="0"/>
              <a:t>	</a:t>
            </a:r>
            <a:r>
              <a:rPr lang="en-US" sz="2000" i="1" dirty="0" smtClean="0"/>
              <a:t>										</a:t>
            </a:r>
          </a:p>
        </p:txBody>
      </p:sp>
    </p:spTree>
    <p:extLst>
      <p:ext uri="{BB962C8B-B14F-4D97-AF65-F5344CB8AC3E}">
        <p14:creationId xmlns:p14="http://schemas.microsoft.com/office/powerpoint/2010/main" val="15658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FAST – PROGRESSION 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438400"/>
            <a:ext cx="9669039" cy="3720661"/>
          </a:xfrm>
        </p:spPr>
        <p:txBody>
          <a:bodyPr/>
          <a:lstStyle/>
          <a:p>
            <a:r>
              <a:rPr lang="en-US" sz="3600" b="1" dirty="0" smtClean="0"/>
              <a:t>Change to chemotherapy 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6028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Δεξιό βέλος"/>
          <p:cNvSpPr/>
          <p:nvPr/>
        </p:nvSpPr>
        <p:spPr>
          <a:xfrm>
            <a:off x="1524000" y="2143116"/>
            <a:ext cx="714380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1524000" y="2500306"/>
            <a:ext cx="714380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7 - Δεξιό βέλος"/>
          <p:cNvSpPr/>
          <p:nvPr/>
        </p:nvSpPr>
        <p:spPr>
          <a:xfrm>
            <a:off x="1524000" y="5000636"/>
            <a:ext cx="714380" cy="214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40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PSEUDOPROGRESSION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438400"/>
            <a:ext cx="9669039" cy="372066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Transient enlargement of the tumor or metastatic sites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2 – 6% of patients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Mean time: 74 – 169 days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Good clinical behavior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Temporary inflammatory reaction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2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PSEUDOPROGRESSION 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753710"/>
            <a:ext cx="9669039" cy="3405351"/>
          </a:xfrm>
        </p:spPr>
        <p:txBody>
          <a:bodyPr/>
          <a:lstStyle/>
          <a:p>
            <a:r>
              <a:rPr lang="en-US" sz="3600" b="1" dirty="0" smtClean="0"/>
              <a:t>Continue </a:t>
            </a:r>
            <a:r>
              <a:rPr lang="en-US" sz="3600" b="1" dirty="0"/>
              <a:t>I</a:t>
            </a:r>
            <a:r>
              <a:rPr lang="en-US" sz="3600" b="1" dirty="0" smtClean="0"/>
              <a:t>mmunotherapy 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3940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HYPERPROGRESSION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438400"/>
            <a:ext cx="9669039" cy="372066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Rapid paradoxical progression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Clinical deterioration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Percentage? 12/131 patients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More than 2 – fold increase in tumor growth rate (TGR) at 8weeks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0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272795"/>
            <a:ext cx="8232648" cy="114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5447" y="333578"/>
            <a:ext cx="77425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5880" marR="5080" indent="-2583815">
              <a:spcBef>
                <a:spcPts val="105"/>
              </a:spcBef>
            </a:pPr>
            <a:r>
              <a:rPr sz="3200" spc="-5" dirty="0"/>
              <a:t>Hyperprogressive Disease </a:t>
            </a:r>
            <a:r>
              <a:rPr sz="3200" dirty="0"/>
              <a:t>(HPD): a</a:t>
            </a:r>
            <a:r>
              <a:rPr sz="3200" spc="-65" dirty="0"/>
              <a:t> </a:t>
            </a:r>
            <a:r>
              <a:rPr sz="3200" dirty="0"/>
              <a:t>new  pattern of</a:t>
            </a:r>
            <a:r>
              <a:rPr sz="3200" spc="-50" dirty="0"/>
              <a:t> </a:t>
            </a:r>
            <a:r>
              <a:rPr sz="3200" dirty="0"/>
              <a:t>PD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524000" y="1545336"/>
            <a:ext cx="4047744" cy="3788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5515" y="1741298"/>
            <a:ext cx="3463798" cy="3199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98364" y="1760220"/>
            <a:ext cx="5469636" cy="327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452" y="1954784"/>
            <a:ext cx="5161534" cy="26884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48383" y="5209032"/>
            <a:ext cx="9119616" cy="742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14500" y="5948171"/>
            <a:ext cx="8953500" cy="5257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1872" y="5239003"/>
            <a:ext cx="9008745" cy="1631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92075" indent="1270" algn="ctr" defTabSz="914400">
              <a:spcBef>
                <a:spcPts val="100"/>
              </a:spcBef>
            </a:pP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“...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A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novel aggressive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pattern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of hyperprogression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exists in a fraction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of patients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treated with anti-PD- 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1/PD-L1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(~9%)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.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This observation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raises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some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concerns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about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treating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elderly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patients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(&gt;65 years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old)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with</a:t>
            </a:r>
            <a:r>
              <a:rPr sz="1400" i="1" spc="-235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anti- 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PD-1/PD-L1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monotherapy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and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suggests further study of this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phenomenon...” (Champiat S,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et al.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CCR</a:t>
            </a:r>
            <a:r>
              <a:rPr sz="1400" i="1" spc="-210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2017)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902335" marR="112395" indent="-731520" defTabSz="914400">
              <a:spcBef>
                <a:spcPts val="780"/>
              </a:spcBef>
            </a:pP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“...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Here we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report that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specific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genomic alterations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may be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associated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with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accelerated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progression,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i.e.,</a:t>
            </a:r>
            <a:r>
              <a:rPr sz="1400" i="1" spc="-254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the  presence of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MDM2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family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amplification or </a:t>
            </a:r>
            <a:r>
              <a:rPr sz="1400" b="1" i="1" dirty="0">
                <a:solidFill>
                  <a:srgbClr val="357D93"/>
                </a:solidFill>
                <a:latin typeface="Arial"/>
                <a:cs typeface="Arial"/>
              </a:rPr>
              <a:t>EGFR </a:t>
            </a:r>
            <a:r>
              <a:rPr sz="1400" b="1" i="1" spc="-5" dirty="0">
                <a:solidFill>
                  <a:srgbClr val="357D93"/>
                </a:solidFill>
                <a:latin typeface="Arial"/>
                <a:cs typeface="Arial"/>
              </a:rPr>
              <a:t>aberrations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...”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(Kato S, et al. </a:t>
            </a:r>
            <a:r>
              <a:rPr sz="1400" i="1" spc="-5" dirty="0">
                <a:solidFill>
                  <a:srgbClr val="357D93"/>
                </a:solidFill>
                <a:latin typeface="Arial"/>
                <a:cs typeface="Arial"/>
              </a:rPr>
              <a:t>CCR</a:t>
            </a:r>
            <a:r>
              <a:rPr sz="1400" i="1" spc="-215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357D93"/>
                </a:solidFill>
                <a:latin typeface="Arial"/>
                <a:cs typeface="Arial"/>
              </a:rPr>
              <a:t>2017)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spcBef>
                <a:spcPts val="10"/>
              </a:spcBef>
            </a:pPr>
            <a:endParaRPr sz="1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59380" defTabSz="914400">
              <a:spcBef>
                <a:spcPts val="5"/>
              </a:spcBef>
            </a:pP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Ferrara </a:t>
            </a:r>
            <a:r>
              <a:rPr sz="1050" i="1" spc="5" dirty="0">
                <a:solidFill>
                  <a:prstClr val="black"/>
                </a:solidFill>
                <a:latin typeface="Arial"/>
                <a:cs typeface="Arial"/>
              </a:rPr>
              <a:t>R, </a:t>
            </a: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et al. ESMO 2017; </a:t>
            </a:r>
            <a:r>
              <a:rPr sz="1050" i="1" spc="-5" dirty="0">
                <a:solidFill>
                  <a:prstClr val="black"/>
                </a:solidFill>
                <a:latin typeface="Arial"/>
                <a:cs typeface="Arial"/>
              </a:rPr>
              <a:t>Champiat </a:t>
            </a: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S, et al. </a:t>
            </a:r>
            <a:r>
              <a:rPr sz="1050" i="1" spc="5" dirty="0">
                <a:solidFill>
                  <a:prstClr val="black"/>
                </a:solidFill>
                <a:latin typeface="Arial"/>
                <a:cs typeface="Arial"/>
              </a:rPr>
              <a:t>Clin </a:t>
            </a: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Cancer Res 2017; kato S, et al. </a:t>
            </a:r>
            <a:r>
              <a:rPr sz="1050" i="1" spc="5" dirty="0">
                <a:solidFill>
                  <a:prstClr val="black"/>
                </a:solidFill>
                <a:latin typeface="Arial"/>
                <a:cs typeface="Arial"/>
              </a:rPr>
              <a:t>Clin </a:t>
            </a: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Cancer Res</a:t>
            </a:r>
            <a:r>
              <a:rPr sz="1050" i="1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2017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7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id="{7548B515-133F-4A94-82ED-4200F8C01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96"/>
          <a:stretch/>
        </p:blipFill>
        <p:spPr>
          <a:xfrm>
            <a:off x="712086" y="643467"/>
            <a:ext cx="4192242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05CD0-64DB-475B-9198-8744DDE9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69" y="675486"/>
            <a:ext cx="4330526" cy="55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2515" y="2592323"/>
            <a:ext cx="2357628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0851" y="2606039"/>
            <a:ext cx="2418588" cy="2345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2152" y="2592323"/>
            <a:ext cx="2357628" cy="2359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5560" y="5691632"/>
            <a:ext cx="11779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pc="-150" dirty="0">
                <a:solidFill>
                  <a:prstClr val="black"/>
                </a:solidFill>
                <a:latin typeface="Arial"/>
                <a:cs typeface="Arial"/>
              </a:rPr>
              <a:t>Dec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19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2017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1497" y="5691632"/>
            <a:ext cx="1129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pc="-175" dirty="0">
                <a:solidFill>
                  <a:prstClr val="black"/>
                </a:solidFill>
                <a:latin typeface="Arial"/>
                <a:cs typeface="Arial"/>
              </a:rPr>
              <a:t>Jan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r>
              <a:rPr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2018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26615" y="5691632"/>
            <a:ext cx="10801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Nov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2017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20951" y="17780"/>
            <a:ext cx="47084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0" spc="-90" dirty="0">
                <a:latin typeface="Arial"/>
                <a:cs typeface="Arial"/>
              </a:rPr>
              <a:t>41 </a:t>
            </a:r>
            <a:r>
              <a:rPr sz="1800" b="0" spc="-85" dirty="0">
                <a:latin typeface="Arial"/>
                <a:cs typeface="Arial"/>
              </a:rPr>
              <a:t>yo</a:t>
            </a:r>
            <a:r>
              <a:rPr sz="1800" b="0" spc="-95" dirty="0">
                <a:latin typeface="Arial"/>
                <a:cs typeface="Arial"/>
              </a:rPr>
              <a:t> </a:t>
            </a:r>
            <a:r>
              <a:rPr sz="1800" b="0" spc="-75" dirty="0">
                <a:latin typeface="Arial"/>
                <a:cs typeface="Arial"/>
              </a:rPr>
              <a:t>male</a:t>
            </a:r>
            <a:endParaRPr sz="1800" dirty="0">
              <a:latin typeface="Arial"/>
              <a:cs typeface="Arial"/>
            </a:endParaRPr>
          </a:p>
          <a:p>
            <a:pPr marL="12700"/>
            <a:r>
              <a:rPr lang="en-US" sz="1800" b="0" spc="-295" dirty="0">
                <a:latin typeface="Arial" pitchFamily="34" charset="0"/>
                <a:cs typeface="Arial" pitchFamily="34" charset="0"/>
              </a:rPr>
              <a:t>   NSCLC      </a:t>
            </a:r>
            <a:r>
              <a:rPr sz="1800" b="0" spc="-85" dirty="0" err="1">
                <a:latin typeface="Arial"/>
                <a:cs typeface="Arial"/>
              </a:rPr>
              <a:t>adenocarcinoma</a:t>
            </a:r>
            <a:r>
              <a:rPr sz="1800" b="0" spc="-85" dirty="0">
                <a:latin typeface="Arial"/>
                <a:cs typeface="Arial"/>
              </a:rPr>
              <a:t> </a:t>
            </a:r>
            <a:r>
              <a:rPr sz="1800" b="0" spc="-195" dirty="0">
                <a:latin typeface="Arial"/>
                <a:cs typeface="Arial"/>
              </a:rPr>
              <a:t>PDL1+ </a:t>
            </a:r>
            <a:r>
              <a:rPr sz="1800" b="0" spc="-140" dirty="0">
                <a:latin typeface="Arial"/>
                <a:cs typeface="Arial"/>
              </a:rPr>
              <a:t>(60%</a:t>
            </a:r>
            <a:r>
              <a:rPr sz="1800" b="0" spc="-280" dirty="0">
                <a:latin typeface="Arial"/>
                <a:cs typeface="Arial"/>
              </a:rPr>
              <a:t> </a:t>
            </a:r>
            <a:r>
              <a:rPr sz="1800" b="0" spc="-225" dirty="0">
                <a:latin typeface="Arial"/>
                <a:cs typeface="Arial"/>
              </a:rPr>
              <a:t>TC)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5001" y="685801"/>
            <a:ext cx="627316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pc="-285" dirty="0">
                <a:solidFill>
                  <a:prstClr val="black"/>
                </a:solidFill>
                <a:latin typeface="Arial"/>
                <a:cs typeface="Arial"/>
              </a:rPr>
              <a:t>KRAS</a:t>
            </a:r>
            <a:r>
              <a:rPr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prstClr val="black"/>
                </a:solidFill>
                <a:latin typeface="Arial"/>
                <a:cs typeface="Arial"/>
              </a:rPr>
              <a:t>mutation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defTabSz="914400"/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pc="-82" baseline="25462" dirty="0">
                <a:solidFill>
                  <a:prstClr val="black"/>
                </a:solidFill>
                <a:latin typeface="Arial"/>
                <a:cs typeface="Arial"/>
              </a:rPr>
              <a:t>nd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line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Anti-PD1 </a:t>
            </a:r>
            <a:r>
              <a:rPr spc="-55" dirty="0">
                <a:solidFill>
                  <a:prstClr val="black"/>
                </a:solidFill>
                <a:latin typeface="Arial"/>
                <a:cs typeface="Arial"/>
              </a:rPr>
              <a:t>monotherapy 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1st 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pc="-50" dirty="0">
                <a:solidFill>
                  <a:prstClr val="black"/>
                </a:solidFill>
                <a:latin typeface="Arial"/>
                <a:cs typeface="Arial"/>
              </a:rPr>
              <a:t>only </a:t>
            </a:r>
            <a:r>
              <a:rPr spc="-35" dirty="0">
                <a:solidFill>
                  <a:prstClr val="black"/>
                </a:solidFill>
                <a:latin typeface="Arial"/>
                <a:cs typeface="Arial"/>
              </a:rPr>
              <a:t>injection </a:t>
            </a: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on </a:t>
            </a:r>
            <a:r>
              <a:rPr spc="-110" dirty="0">
                <a:solidFill>
                  <a:prstClr val="black"/>
                </a:solidFill>
                <a:latin typeface="Arial"/>
                <a:cs typeface="Arial"/>
              </a:rPr>
              <a:t>January 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2018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13030" defTabSz="914400"/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Pt </a:t>
            </a:r>
            <a:r>
              <a:rPr spc="-130" dirty="0">
                <a:solidFill>
                  <a:prstClr val="black"/>
                </a:solidFill>
                <a:latin typeface="Arial"/>
                <a:cs typeface="Arial"/>
              </a:rPr>
              <a:t>was 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hospitalized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18 </a:t>
            </a: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days 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after 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1st </a:t>
            </a:r>
            <a:r>
              <a:rPr spc="-50" dirty="0">
                <a:solidFill>
                  <a:prstClr val="black"/>
                </a:solidFill>
                <a:latin typeface="Arial"/>
                <a:cs typeface="Arial"/>
              </a:rPr>
              <a:t>infusion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general </a:t>
            </a:r>
            <a:r>
              <a:rPr spc="-40" dirty="0">
                <a:solidFill>
                  <a:prstClr val="black"/>
                </a:solidFill>
                <a:latin typeface="Arial"/>
                <a:cs typeface="Arial"/>
              </a:rPr>
              <a:t>condition  </a:t>
            </a:r>
            <a:r>
              <a:rPr spc="-35" dirty="0">
                <a:solidFill>
                  <a:prstClr val="black"/>
                </a:solidFill>
                <a:latin typeface="Arial"/>
                <a:cs typeface="Arial"/>
              </a:rPr>
              <a:t>alteration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419600" y="205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CT Evaluations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0574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Before (-7 weeks)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7244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Baseline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315200" y="50292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Evaluation (+6 weeks)</a:t>
            </a:r>
            <a:endParaRPr lang="el-GR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7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46261" y="6683450"/>
            <a:ext cx="172275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Ferrara </a:t>
            </a:r>
            <a:r>
              <a:rPr sz="1050" i="1" spc="5" dirty="0">
                <a:solidFill>
                  <a:prstClr val="black"/>
                </a:solidFill>
                <a:latin typeface="Arial"/>
                <a:cs typeface="Arial"/>
              </a:rPr>
              <a:t>R, </a:t>
            </a: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et al. ESMO</a:t>
            </a:r>
            <a:r>
              <a:rPr sz="1050" i="1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prstClr val="black"/>
                </a:solidFill>
                <a:latin typeface="Arial"/>
                <a:cs typeface="Arial"/>
              </a:rPr>
              <a:t>2017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1" y="0"/>
            <a:ext cx="9143999" cy="1016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5188" y="931163"/>
            <a:ext cx="5477256" cy="2724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81263" y="1126364"/>
            <a:ext cx="4888992" cy="2136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65948" y="1180719"/>
            <a:ext cx="2202815" cy="26589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85505" y="3912008"/>
            <a:ext cx="2183256" cy="2665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28801" y="2514600"/>
            <a:ext cx="8534400" cy="3393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99085" defTabSz="914400">
              <a:spcBef>
                <a:spcPts val="95"/>
              </a:spcBef>
            </a:pPr>
            <a:endParaRPr lang="en-US" dirty="0">
              <a:solidFill>
                <a:srgbClr val="357D93"/>
              </a:solidFill>
              <a:latin typeface="Arial"/>
              <a:cs typeface="Arial"/>
            </a:endParaRPr>
          </a:p>
          <a:p>
            <a:pPr marL="299085" defTabSz="914400">
              <a:spcBef>
                <a:spcPts val="95"/>
              </a:spcBef>
            </a:pPr>
            <a:r>
              <a:rPr lang="en-US" dirty="0">
                <a:solidFill>
                  <a:srgbClr val="357D93"/>
                </a:solidFill>
                <a:latin typeface="Arial"/>
                <a:cs typeface="Arial"/>
              </a:rPr>
              <a:t>In 36% of 242 advanced NSCLC pts IO accelerated tumor growth, 40 pts (16%)  experienced</a:t>
            </a:r>
            <a:r>
              <a:rPr lang="en-US" spc="30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357D93"/>
                </a:solidFill>
                <a:latin typeface="Arial"/>
                <a:cs typeface="Arial"/>
              </a:rPr>
              <a:t>HPD</a:t>
            </a:r>
            <a:r>
              <a:rPr lang="en-US" spc="-10" dirty="0">
                <a:solidFill>
                  <a:srgbClr val="357D93"/>
                </a:solidFill>
                <a:latin typeface="Arial"/>
                <a:cs typeface="Arial"/>
              </a:rPr>
              <a:t>.</a:t>
            </a:r>
          </a:p>
          <a:p>
            <a:pPr marL="299085" defTabSz="914400">
              <a:spcBef>
                <a:spcPts val="95"/>
              </a:spcBef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9085" marR="8255" indent="-286385" defTabSz="914400">
              <a:buSzPct val="96428"/>
              <a:tabLst>
                <a:tab pos="299720" algn="l"/>
                <a:tab pos="1237615" algn="l"/>
                <a:tab pos="3011805" algn="l"/>
                <a:tab pos="3835400" algn="l"/>
                <a:tab pos="4429760" algn="l"/>
                <a:tab pos="6380480" algn="l"/>
                <a:tab pos="7381875" algn="l"/>
              </a:tabLst>
            </a:pP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    HPD  c</a:t>
            </a:r>
            <a:r>
              <a:rPr lang="en-US" dirty="0">
                <a:solidFill>
                  <a:srgbClr val="357D93"/>
                </a:solidFill>
                <a:latin typeface="Arial"/>
                <a:cs typeface="Arial"/>
              </a:rPr>
              <a:t>o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r</a:t>
            </a:r>
            <a:r>
              <a:rPr lang="en-US" dirty="0">
                <a:solidFill>
                  <a:srgbClr val="357D93"/>
                </a:solidFill>
                <a:latin typeface="Arial"/>
                <a:cs typeface="Arial"/>
              </a:rPr>
              <a:t>r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e</a:t>
            </a:r>
            <a:r>
              <a:rPr lang="en-US" dirty="0">
                <a:solidFill>
                  <a:srgbClr val="357D93"/>
                </a:solidFill>
                <a:latin typeface="Arial"/>
                <a:cs typeface="Arial"/>
              </a:rPr>
              <a:t>l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at</a:t>
            </a:r>
            <a:r>
              <a:rPr lang="en-US" spc="5" dirty="0">
                <a:solidFill>
                  <a:srgbClr val="357D93"/>
                </a:solidFill>
                <a:latin typeface="Arial"/>
                <a:cs typeface="Arial"/>
              </a:rPr>
              <a:t>e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d</a:t>
            </a:r>
            <a:r>
              <a:rPr lang="en-US" dirty="0">
                <a:solidFill>
                  <a:srgbClr val="357D93"/>
                </a:solidFill>
                <a:latin typeface="Arial"/>
                <a:cs typeface="Arial"/>
              </a:rPr>
              <a:t>   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w</a:t>
            </a:r>
            <a:r>
              <a:rPr lang="en-US" dirty="0">
                <a:solidFill>
                  <a:srgbClr val="357D93"/>
                </a:solidFill>
                <a:latin typeface="Arial"/>
                <a:cs typeface="Arial"/>
              </a:rPr>
              <a:t>i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357D93"/>
                </a:solidFill>
                <a:latin typeface="Arial"/>
                <a:cs typeface="Arial"/>
              </a:rPr>
              <a:t>&gt;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2</a:t>
            </a:r>
            <a:r>
              <a:rPr lang="en-US" b="1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lang="en-US" b="1" spc="-20" dirty="0">
                <a:solidFill>
                  <a:srgbClr val="357D93"/>
                </a:solidFill>
                <a:latin typeface="Arial"/>
                <a:cs typeface="Arial"/>
              </a:rPr>
              <a:t>m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e</a:t>
            </a:r>
            <a:r>
              <a:rPr lang="en-US" b="1" dirty="0">
                <a:solidFill>
                  <a:srgbClr val="357D93"/>
                </a:solidFill>
                <a:latin typeface="Arial"/>
                <a:cs typeface="Arial"/>
              </a:rPr>
              <a:t>t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a</a:t>
            </a:r>
            <a:r>
              <a:rPr lang="en-US" b="1" dirty="0">
                <a:solidFill>
                  <a:srgbClr val="357D93"/>
                </a:solidFill>
                <a:latin typeface="Arial"/>
                <a:cs typeface="Arial"/>
              </a:rPr>
              <a:t>s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t</a:t>
            </a:r>
            <a:r>
              <a:rPr lang="en-US" b="1" dirty="0">
                <a:solidFill>
                  <a:srgbClr val="357D93"/>
                </a:solidFill>
                <a:latin typeface="Arial"/>
                <a:cs typeface="Arial"/>
              </a:rPr>
              <a:t>a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tic</a:t>
            </a:r>
            <a:r>
              <a:rPr lang="en-US" b="1" dirty="0">
                <a:solidFill>
                  <a:srgbClr val="357D93"/>
                </a:solidFill>
                <a:latin typeface="Arial"/>
                <a:cs typeface="Arial"/>
              </a:rPr>
              <a:t>  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si</a:t>
            </a:r>
            <a:r>
              <a:rPr lang="en-US" b="1" spc="5" dirty="0">
                <a:solidFill>
                  <a:srgbClr val="357D93"/>
                </a:solidFill>
                <a:latin typeface="Arial"/>
                <a:cs typeface="Arial"/>
              </a:rPr>
              <a:t>t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es before  IO</a:t>
            </a:r>
          </a:p>
          <a:p>
            <a:pPr marL="299085" marR="8255" indent="-286385" defTabSz="914400">
              <a:buSzPct val="96428"/>
              <a:tabLst>
                <a:tab pos="299720" algn="l"/>
                <a:tab pos="1237615" algn="l"/>
                <a:tab pos="3011805" algn="l"/>
                <a:tab pos="3835400" algn="l"/>
                <a:tab pos="4429760" algn="l"/>
                <a:tab pos="6380480" algn="l"/>
                <a:tab pos="7381875" algn="l"/>
              </a:tabLs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9085" marR="5080" indent="-286385" defTabSz="914400">
              <a:buSzPct val="96428"/>
              <a:tabLst>
                <a:tab pos="299720" algn="l"/>
              </a:tabLst>
            </a:pP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    HPD is a 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negative prognostic factor 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(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median </a:t>
            </a:r>
            <a:r>
              <a:rPr lang="en-US" b="1" spc="-10" dirty="0">
                <a:solidFill>
                  <a:srgbClr val="357D93"/>
                </a:solidFill>
                <a:latin typeface="Arial"/>
                <a:cs typeface="Arial"/>
              </a:rPr>
              <a:t>OS  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HPD pts</a:t>
            </a:r>
            <a:r>
              <a:rPr lang="en-US" b="1" spc="20" dirty="0">
                <a:solidFill>
                  <a:srgbClr val="357D93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357D93"/>
                </a:solidFill>
                <a:latin typeface="Arial"/>
                <a:cs typeface="Arial"/>
              </a:rPr>
              <a:t>&lt;3.5months</a:t>
            </a:r>
            <a:r>
              <a:rPr lang="en-US" spc="-5" dirty="0">
                <a:solidFill>
                  <a:srgbClr val="357D93"/>
                </a:solidFill>
                <a:latin typeface="Arial"/>
                <a:cs typeface="Arial"/>
              </a:rPr>
              <a:t>).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28800" y="3733800"/>
            <a:ext cx="8559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defTabSz="914400">
              <a:spcBef>
                <a:spcPts val="95"/>
              </a:spcBef>
            </a:pP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0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66764" y="1214374"/>
          <a:ext cx="1530349" cy="5297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83820" marR="64769" indent="180975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  characteristics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97155" indent="-8382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N=406  </a:t>
                      </a:r>
                      <a:r>
                        <a:rPr sz="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4">
                <a:tc>
                  <a:txBody>
                    <a:bodyPr/>
                    <a:lstStyle/>
                    <a:p>
                      <a:pPr marL="48895">
                        <a:lnSpc>
                          <a:spcPts val="930"/>
                        </a:lnSpc>
                      </a:pPr>
                      <a:r>
                        <a:rPr sz="800" b="1" spc="-15" dirty="0">
                          <a:latin typeface="Arial"/>
                          <a:cs typeface="Arial"/>
                        </a:rPr>
                        <a:t>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133985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≥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70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years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102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(25%)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4889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Smoking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history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190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Non-smokers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35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(9%)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Former/Current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371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(91%)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4889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Histology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190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Non-squamous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294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(72%)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48895">
                        <a:lnSpc>
                          <a:spcPts val="944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PD-L1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status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2190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PDL-1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negative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39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(10%)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PDL-1 positive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78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(19%)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Unknown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44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289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(71%)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48895" marR="100330">
                        <a:lnSpc>
                          <a:spcPts val="960"/>
                        </a:lnSpc>
                        <a:spcBef>
                          <a:spcPts val="15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Stage</a:t>
                      </a:r>
                      <a:r>
                        <a:rPr sz="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(advanced  disease)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219075">
                        <a:lnSpc>
                          <a:spcPts val="9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IVA or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IVB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93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336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(83%)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8895" marR="187325">
                        <a:lnSpc>
                          <a:spcPts val="960"/>
                        </a:lnSpc>
                        <a:spcBef>
                          <a:spcPts val="20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N°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met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sites</a:t>
                      </a:r>
                      <a:r>
                        <a:rPr sz="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IO  baseline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marL="219075">
                        <a:lnSpc>
                          <a:spcPts val="92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2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184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(45%)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48895" marR="285750">
                        <a:lnSpc>
                          <a:spcPts val="960"/>
                        </a:lnSpc>
                        <a:spcBef>
                          <a:spcPts val="2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orm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nce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status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133985">
                        <a:lnSpc>
                          <a:spcPts val="93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0-1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3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360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(89%)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48895">
                        <a:lnSpc>
                          <a:spcPts val="95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Line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5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≥ 2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(range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2-9)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5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402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(99%)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48895">
                        <a:lnSpc>
                          <a:spcPts val="95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IO drug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type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5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PD-1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inhibitor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95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377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(93%)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5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PD-L1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inhibitor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5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29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(7%)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5" dirty="0">
                          <a:latin typeface="Arial"/>
                          <a:cs typeface="Arial"/>
                        </a:rPr>
                        <a:t>Mono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combo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Monotherapy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380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(94%)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48895">
                        <a:lnSpc>
                          <a:spcPts val="95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Molecular</a:t>
                      </a:r>
                      <a:r>
                        <a:rPr sz="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Status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5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EGFR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mutation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5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(4%)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19075">
                        <a:lnSpc>
                          <a:spcPts val="95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ALK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8895">
                        <a:lnSpc>
                          <a:spcPts val="86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rearrangement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95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(1%)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219075">
                        <a:lnSpc>
                          <a:spcPts val="95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KRAS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mutation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955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87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(21%)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624072" y="3390900"/>
            <a:ext cx="2394966" cy="24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0355" y="57881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0355" y="55382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0355" y="528827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0355" y="50383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0355" y="47884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10355" y="453999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10355" y="42900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10355" y="40401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10355" y="37901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10355" y="35402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8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2155" y="3445256"/>
            <a:ext cx="280035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 defTabSz="914400">
              <a:spcBef>
                <a:spcPts val="95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>
              <a:spcBef>
                <a:spcPts val="770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>
              <a:spcBef>
                <a:spcPts val="765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>
              <a:spcBef>
                <a:spcPts val="765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>
              <a:spcBef>
                <a:spcPts val="765"/>
              </a:spcBef>
            </a:pP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>
              <a:spcBef>
                <a:spcPts val="770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>
              <a:spcBef>
                <a:spcPts val="770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>
              <a:spcBef>
                <a:spcPts val="765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69215" algn="ctr" defTabSz="914400">
              <a:spcBef>
                <a:spcPts val="765"/>
              </a:spcBef>
            </a:pP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5%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69215" algn="ctr" defTabSz="914400">
              <a:spcBef>
                <a:spcPts val="765"/>
              </a:spcBef>
            </a:pP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0%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8455" y="57881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84320" y="57881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21707" y="57881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57571" y="57881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94959" y="57881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30823" y="5788152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74033" y="5897284"/>
            <a:ext cx="322580" cy="307975"/>
          </a:xfrm>
          <a:custGeom>
            <a:avLst/>
            <a:gdLst/>
            <a:ahLst/>
            <a:cxnLst/>
            <a:rect l="l" t="t" r="r" b="b"/>
            <a:pathLst>
              <a:path w="322580" h="307975">
                <a:moveTo>
                  <a:pt x="44450" y="216179"/>
                </a:moveTo>
                <a:lnTo>
                  <a:pt x="6947" y="235451"/>
                </a:lnTo>
                <a:lnTo>
                  <a:pt x="0" y="259041"/>
                </a:lnTo>
                <a:lnTo>
                  <a:pt x="1221" y="267399"/>
                </a:lnTo>
                <a:lnTo>
                  <a:pt x="24153" y="298772"/>
                </a:lnTo>
                <a:lnTo>
                  <a:pt x="48514" y="307746"/>
                </a:lnTo>
                <a:lnTo>
                  <a:pt x="56729" y="307167"/>
                </a:lnTo>
                <a:lnTo>
                  <a:pt x="64420" y="304933"/>
                </a:lnTo>
                <a:lnTo>
                  <a:pt x="71588" y="301041"/>
                </a:lnTo>
                <a:lnTo>
                  <a:pt x="78232" y="295490"/>
                </a:lnTo>
                <a:lnTo>
                  <a:pt x="82415" y="291299"/>
                </a:lnTo>
                <a:lnTo>
                  <a:pt x="56896" y="291299"/>
                </a:lnTo>
                <a:lnTo>
                  <a:pt x="44196" y="290258"/>
                </a:lnTo>
                <a:lnTo>
                  <a:pt x="36957" y="285940"/>
                </a:lnTo>
                <a:lnTo>
                  <a:pt x="21209" y="270217"/>
                </a:lnTo>
                <a:lnTo>
                  <a:pt x="17272" y="263220"/>
                </a:lnTo>
                <a:lnTo>
                  <a:pt x="16256" y="250507"/>
                </a:lnTo>
                <a:lnTo>
                  <a:pt x="18415" y="244944"/>
                </a:lnTo>
                <a:lnTo>
                  <a:pt x="23241" y="240207"/>
                </a:lnTo>
                <a:lnTo>
                  <a:pt x="26670" y="236766"/>
                </a:lnTo>
                <a:lnTo>
                  <a:pt x="30480" y="234810"/>
                </a:lnTo>
                <a:lnTo>
                  <a:pt x="39116" y="233845"/>
                </a:lnTo>
                <a:lnTo>
                  <a:pt x="49694" y="233845"/>
                </a:lnTo>
                <a:lnTo>
                  <a:pt x="57150" y="221602"/>
                </a:lnTo>
                <a:lnTo>
                  <a:pt x="50546" y="217931"/>
                </a:lnTo>
                <a:lnTo>
                  <a:pt x="44450" y="216179"/>
                </a:lnTo>
                <a:close/>
              </a:path>
              <a:path w="322580" h="307975">
                <a:moveTo>
                  <a:pt x="84201" y="248234"/>
                </a:moveTo>
                <a:lnTo>
                  <a:pt x="67691" y="256793"/>
                </a:lnTo>
                <a:lnTo>
                  <a:pt x="71247" y="262559"/>
                </a:lnTo>
                <a:lnTo>
                  <a:pt x="72898" y="267779"/>
                </a:lnTo>
                <a:lnTo>
                  <a:pt x="72390" y="277088"/>
                </a:lnTo>
                <a:lnTo>
                  <a:pt x="70485" y="281139"/>
                </a:lnTo>
                <a:lnTo>
                  <a:pt x="62357" y="289229"/>
                </a:lnTo>
                <a:lnTo>
                  <a:pt x="56896" y="291299"/>
                </a:lnTo>
                <a:lnTo>
                  <a:pt x="82415" y="291299"/>
                </a:lnTo>
                <a:lnTo>
                  <a:pt x="85090" y="288620"/>
                </a:lnTo>
                <a:lnTo>
                  <a:pt x="89027" y="281254"/>
                </a:lnTo>
                <a:lnTo>
                  <a:pt x="90170" y="273392"/>
                </a:lnTo>
                <a:lnTo>
                  <a:pt x="90380" y="267399"/>
                </a:lnTo>
                <a:lnTo>
                  <a:pt x="89471" y="261208"/>
                </a:lnTo>
                <a:lnTo>
                  <a:pt x="87419" y="254820"/>
                </a:lnTo>
                <a:lnTo>
                  <a:pt x="84201" y="248234"/>
                </a:lnTo>
                <a:close/>
              </a:path>
              <a:path w="322580" h="307975">
                <a:moveTo>
                  <a:pt x="103505" y="149796"/>
                </a:moveTo>
                <a:lnTo>
                  <a:pt x="50927" y="192582"/>
                </a:lnTo>
                <a:lnTo>
                  <a:pt x="114935" y="256603"/>
                </a:lnTo>
                <a:lnTo>
                  <a:pt x="127889" y="243674"/>
                </a:lnTo>
                <a:lnTo>
                  <a:pt x="101092" y="216941"/>
                </a:lnTo>
                <a:lnTo>
                  <a:pt x="103759" y="214325"/>
                </a:lnTo>
                <a:lnTo>
                  <a:pt x="106680" y="211353"/>
                </a:lnTo>
                <a:lnTo>
                  <a:pt x="109093" y="209422"/>
                </a:lnTo>
                <a:lnTo>
                  <a:pt x="110998" y="208546"/>
                </a:lnTo>
                <a:lnTo>
                  <a:pt x="112776" y="207657"/>
                </a:lnTo>
                <a:lnTo>
                  <a:pt x="115062" y="207251"/>
                </a:lnTo>
                <a:lnTo>
                  <a:pt x="164308" y="207251"/>
                </a:lnTo>
                <a:lnTo>
                  <a:pt x="164826" y="206730"/>
                </a:lnTo>
                <a:lnTo>
                  <a:pt x="90932" y="206730"/>
                </a:lnTo>
                <a:lnTo>
                  <a:pt x="74676" y="190487"/>
                </a:lnTo>
                <a:lnTo>
                  <a:pt x="99314" y="168643"/>
                </a:lnTo>
                <a:lnTo>
                  <a:pt x="128542" y="168643"/>
                </a:lnTo>
                <a:lnTo>
                  <a:pt x="128524" y="168351"/>
                </a:lnTo>
                <a:lnTo>
                  <a:pt x="125984" y="162966"/>
                </a:lnTo>
                <a:lnTo>
                  <a:pt x="121285" y="158165"/>
                </a:lnTo>
                <a:lnTo>
                  <a:pt x="117475" y="154381"/>
                </a:lnTo>
                <a:lnTo>
                  <a:pt x="113157" y="151942"/>
                </a:lnTo>
                <a:lnTo>
                  <a:pt x="103505" y="149796"/>
                </a:lnTo>
                <a:close/>
              </a:path>
              <a:path w="322580" h="307975">
                <a:moveTo>
                  <a:pt x="49694" y="233845"/>
                </a:moveTo>
                <a:lnTo>
                  <a:pt x="39116" y="233845"/>
                </a:lnTo>
                <a:lnTo>
                  <a:pt x="43307" y="234886"/>
                </a:lnTo>
                <a:lnTo>
                  <a:pt x="47498" y="237451"/>
                </a:lnTo>
                <a:lnTo>
                  <a:pt x="49694" y="233845"/>
                </a:lnTo>
                <a:close/>
              </a:path>
              <a:path w="322580" h="307975">
                <a:moveTo>
                  <a:pt x="164308" y="207251"/>
                </a:moveTo>
                <a:lnTo>
                  <a:pt x="115062" y="207251"/>
                </a:lnTo>
                <a:lnTo>
                  <a:pt x="120015" y="207390"/>
                </a:lnTo>
                <a:lnTo>
                  <a:pt x="125476" y="208254"/>
                </a:lnTo>
                <a:lnTo>
                  <a:pt x="157099" y="214502"/>
                </a:lnTo>
                <a:lnTo>
                  <a:pt x="164308" y="207251"/>
                </a:lnTo>
                <a:close/>
              </a:path>
              <a:path w="322580" h="307975">
                <a:moveTo>
                  <a:pt x="128542" y="168643"/>
                </a:moveTo>
                <a:lnTo>
                  <a:pt x="99314" y="168643"/>
                </a:lnTo>
                <a:lnTo>
                  <a:pt x="104267" y="168998"/>
                </a:lnTo>
                <a:lnTo>
                  <a:pt x="106553" y="170154"/>
                </a:lnTo>
                <a:lnTo>
                  <a:pt x="110617" y="174231"/>
                </a:lnTo>
                <a:lnTo>
                  <a:pt x="111887" y="176275"/>
                </a:lnTo>
                <a:lnTo>
                  <a:pt x="112649" y="180581"/>
                </a:lnTo>
                <a:lnTo>
                  <a:pt x="112395" y="182689"/>
                </a:lnTo>
                <a:lnTo>
                  <a:pt x="111252" y="184759"/>
                </a:lnTo>
                <a:lnTo>
                  <a:pt x="110236" y="186829"/>
                </a:lnTo>
                <a:lnTo>
                  <a:pt x="106680" y="190957"/>
                </a:lnTo>
                <a:lnTo>
                  <a:pt x="90932" y="206730"/>
                </a:lnTo>
                <a:lnTo>
                  <a:pt x="164826" y="206730"/>
                </a:lnTo>
                <a:lnTo>
                  <a:pt x="172466" y="199047"/>
                </a:lnTo>
                <a:lnTo>
                  <a:pt x="145863" y="192887"/>
                </a:lnTo>
                <a:lnTo>
                  <a:pt x="122174" y="192887"/>
                </a:lnTo>
                <a:lnTo>
                  <a:pt x="127000" y="186448"/>
                </a:lnTo>
                <a:lnTo>
                  <a:pt x="129159" y="180251"/>
                </a:lnTo>
                <a:lnTo>
                  <a:pt x="128900" y="174231"/>
                </a:lnTo>
                <a:lnTo>
                  <a:pt x="128542" y="168643"/>
                </a:lnTo>
                <a:close/>
              </a:path>
              <a:path w="322580" h="307975">
                <a:moveTo>
                  <a:pt x="132842" y="108445"/>
                </a:moveTo>
                <a:lnTo>
                  <a:pt x="123698" y="117652"/>
                </a:lnTo>
                <a:lnTo>
                  <a:pt x="173990" y="199720"/>
                </a:lnTo>
                <a:lnTo>
                  <a:pt x="183007" y="190677"/>
                </a:lnTo>
                <a:lnTo>
                  <a:pt x="132842" y="108445"/>
                </a:lnTo>
                <a:close/>
              </a:path>
              <a:path w="322580" h="307975">
                <a:moveTo>
                  <a:pt x="130683" y="191198"/>
                </a:moveTo>
                <a:lnTo>
                  <a:pt x="126618" y="191719"/>
                </a:lnTo>
                <a:lnTo>
                  <a:pt x="122174" y="192887"/>
                </a:lnTo>
                <a:lnTo>
                  <a:pt x="145863" y="192887"/>
                </a:lnTo>
                <a:lnTo>
                  <a:pt x="144145" y="192481"/>
                </a:lnTo>
                <a:lnTo>
                  <a:pt x="138176" y="191465"/>
                </a:lnTo>
                <a:lnTo>
                  <a:pt x="130683" y="191198"/>
                </a:lnTo>
                <a:close/>
              </a:path>
              <a:path w="322580" h="307975">
                <a:moveTo>
                  <a:pt x="188214" y="63258"/>
                </a:moveTo>
                <a:lnTo>
                  <a:pt x="183134" y="64236"/>
                </a:lnTo>
                <a:lnTo>
                  <a:pt x="175387" y="68694"/>
                </a:lnTo>
                <a:lnTo>
                  <a:pt x="170053" y="73494"/>
                </a:lnTo>
                <a:lnTo>
                  <a:pt x="141351" y="102095"/>
                </a:lnTo>
                <a:lnTo>
                  <a:pt x="205359" y="166128"/>
                </a:lnTo>
                <a:lnTo>
                  <a:pt x="218313" y="153200"/>
                </a:lnTo>
                <a:lnTo>
                  <a:pt x="194183" y="129044"/>
                </a:lnTo>
                <a:lnTo>
                  <a:pt x="202565" y="120611"/>
                </a:lnTo>
                <a:lnTo>
                  <a:pt x="205056" y="118173"/>
                </a:lnTo>
                <a:lnTo>
                  <a:pt x="183261" y="118173"/>
                </a:lnTo>
                <a:lnTo>
                  <a:pt x="165100" y="99999"/>
                </a:lnTo>
                <a:lnTo>
                  <a:pt x="171450" y="93764"/>
                </a:lnTo>
                <a:lnTo>
                  <a:pt x="176022" y="89103"/>
                </a:lnTo>
                <a:lnTo>
                  <a:pt x="179324" y="86144"/>
                </a:lnTo>
                <a:lnTo>
                  <a:pt x="181102" y="84899"/>
                </a:lnTo>
                <a:lnTo>
                  <a:pt x="183642" y="83172"/>
                </a:lnTo>
                <a:lnTo>
                  <a:pt x="186309" y="82384"/>
                </a:lnTo>
                <a:lnTo>
                  <a:pt x="217184" y="82384"/>
                </a:lnTo>
                <a:lnTo>
                  <a:pt x="216662" y="80695"/>
                </a:lnTo>
                <a:lnTo>
                  <a:pt x="214122" y="76682"/>
                </a:lnTo>
                <a:lnTo>
                  <a:pt x="210185" y="72758"/>
                </a:lnTo>
                <a:lnTo>
                  <a:pt x="204978" y="67652"/>
                </a:lnTo>
                <a:lnTo>
                  <a:pt x="199644" y="64731"/>
                </a:lnTo>
                <a:lnTo>
                  <a:pt x="188214" y="63258"/>
                </a:lnTo>
                <a:close/>
              </a:path>
              <a:path w="322580" h="307975">
                <a:moveTo>
                  <a:pt x="217184" y="82384"/>
                </a:moveTo>
                <a:lnTo>
                  <a:pt x="186309" y="82384"/>
                </a:lnTo>
                <a:lnTo>
                  <a:pt x="192024" y="82676"/>
                </a:lnTo>
                <a:lnTo>
                  <a:pt x="194691" y="83921"/>
                </a:lnTo>
                <a:lnTo>
                  <a:pt x="196977" y="86245"/>
                </a:lnTo>
                <a:lnTo>
                  <a:pt x="198882" y="88137"/>
                </a:lnTo>
                <a:lnTo>
                  <a:pt x="200025" y="90284"/>
                </a:lnTo>
                <a:lnTo>
                  <a:pt x="200555" y="92824"/>
                </a:lnTo>
                <a:lnTo>
                  <a:pt x="200914" y="95084"/>
                </a:lnTo>
                <a:lnTo>
                  <a:pt x="200660" y="97485"/>
                </a:lnTo>
                <a:lnTo>
                  <a:pt x="199583" y="99999"/>
                </a:lnTo>
                <a:lnTo>
                  <a:pt x="198501" y="102260"/>
                </a:lnTo>
                <a:lnTo>
                  <a:pt x="195453" y="106006"/>
                </a:lnTo>
                <a:lnTo>
                  <a:pt x="183261" y="118173"/>
                </a:lnTo>
                <a:lnTo>
                  <a:pt x="205056" y="118173"/>
                </a:lnTo>
                <a:lnTo>
                  <a:pt x="219456" y="92824"/>
                </a:lnTo>
                <a:lnTo>
                  <a:pt x="219202" y="88912"/>
                </a:lnTo>
                <a:lnTo>
                  <a:pt x="217184" y="82384"/>
                </a:lnTo>
                <a:close/>
              </a:path>
              <a:path w="322580" h="307975">
                <a:moveTo>
                  <a:pt x="253365" y="0"/>
                </a:moveTo>
                <a:lnTo>
                  <a:pt x="248793" y="444"/>
                </a:lnTo>
                <a:lnTo>
                  <a:pt x="244602" y="2387"/>
                </a:lnTo>
                <a:lnTo>
                  <a:pt x="240284" y="4343"/>
                </a:lnTo>
                <a:lnTo>
                  <a:pt x="234696" y="8737"/>
                </a:lnTo>
                <a:lnTo>
                  <a:pt x="227965" y="15582"/>
                </a:lnTo>
                <a:lnTo>
                  <a:pt x="200660" y="42786"/>
                </a:lnTo>
                <a:lnTo>
                  <a:pt x="264668" y="106806"/>
                </a:lnTo>
                <a:lnTo>
                  <a:pt x="277622" y="93891"/>
                </a:lnTo>
                <a:lnTo>
                  <a:pt x="250952" y="67157"/>
                </a:lnTo>
                <a:lnTo>
                  <a:pt x="253492" y="64541"/>
                </a:lnTo>
                <a:lnTo>
                  <a:pt x="264795" y="57454"/>
                </a:lnTo>
                <a:lnTo>
                  <a:pt x="314101" y="57454"/>
                </a:lnTo>
                <a:lnTo>
                  <a:pt x="314623" y="56934"/>
                </a:lnTo>
                <a:lnTo>
                  <a:pt x="240665" y="56934"/>
                </a:lnTo>
                <a:lnTo>
                  <a:pt x="224409" y="40690"/>
                </a:lnTo>
                <a:lnTo>
                  <a:pt x="234569" y="30606"/>
                </a:lnTo>
                <a:lnTo>
                  <a:pt x="239776" y="25361"/>
                </a:lnTo>
                <a:lnTo>
                  <a:pt x="242951" y="22288"/>
                </a:lnTo>
                <a:lnTo>
                  <a:pt x="246634" y="19634"/>
                </a:lnTo>
                <a:lnTo>
                  <a:pt x="249047" y="18859"/>
                </a:lnTo>
                <a:lnTo>
                  <a:pt x="278396" y="18859"/>
                </a:lnTo>
                <a:lnTo>
                  <a:pt x="278384" y="18554"/>
                </a:lnTo>
                <a:lnTo>
                  <a:pt x="275844" y="13182"/>
                </a:lnTo>
                <a:lnTo>
                  <a:pt x="267208" y="4584"/>
                </a:lnTo>
                <a:lnTo>
                  <a:pt x="262890" y="2158"/>
                </a:lnTo>
                <a:lnTo>
                  <a:pt x="253365" y="0"/>
                </a:lnTo>
                <a:close/>
              </a:path>
              <a:path w="322580" h="307975">
                <a:moveTo>
                  <a:pt x="314101" y="57454"/>
                </a:moveTo>
                <a:lnTo>
                  <a:pt x="264795" y="57454"/>
                </a:lnTo>
                <a:lnTo>
                  <a:pt x="269875" y="57594"/>
                </a:lnTo>
                <a:lnTo>
                  <a:pt x="275209" y="58470"/>
                </a:lnTo>
                <a:lnTo>
                  <a:pt x="306832" y="64706"/>
                </a:lnTo>
                <a:lnTo>
                  <a:pt x="314101" y="57454"/>
                </a:lnTo>
                <a:close/>
              </a:path>
              <a:path w="322580" h="307975">
                <a:moveTo>
                  <a:pt x="278396" y="18859"/>
                </a:moveTo>
                <a:lnTo>
                  <a:pt x="249047" y="18859"/>
                </a:lnTo>
                <a:lnTo>
                  <a:pt x="254000" y="19202"/>
                </a:lnTo>
                <a:lnTo>
                  <a:pt x="256413" y="20370"/>
                </a:lnTo>
                <a:lnTo>
                  <a:pt x="258572" y="22517"/>
                </a:lnTo>
                <a:lnTo>
                  <a:pt x="260477" y="24447"/>
                </a:lnTo>
                <a:lnTo>
                  <a:pt x="261620" y="26479"/>
                </a:lnTo>
                <a:lnTo>
                  <a:pt x="262382" y="30797"/>
                </a:lnTo>
                <a:lnTo>
                  <a:pt x="262128" y="32905"/>
                </a:lnTo>
                <a:lnTo>
                  <a:pt x="260096" y="37033"/>
                </a:lnTo>
                <a:lnTo>
                  <a:pt x="256413" y="41173"/>
                </a:lnTo>
                <a:lnTo>
                  <a:pt x="250317" y="47370"/>
                </a:lnTo>
                <a:lnTo>
                  <a:pt x="240665" y="56934"/>
                </a:lnTo>
                <a:lnTo>
                  <a:pt x="314623" y="56934"/>
                </a:lnTo>
                <a:lnTo>
                  <a:pt x="322326" y="49250"/>
                </a:lnTo>
                <a:lnTo>
                  <a:pt x="295623" y="43091"/>
                </a:lnTo>
                <a:lnTo>
                  <a:pt x="271907" y="43091"/>
                </a:lnTo>
                <a:lnTo>
                  <a:pt x="276733" y="36652"/>
                </a:lnTo>
                <a:lnTo>
                  <a:pt x="279019" y="30467"/>
                </a:lnTo>
                <a:lnTo>
                  <a:pt x="278638" y="24510"/>
                </a:lnTo>
                <a:lnTo>
                  <a:pt x="278396" y="18859"/>
                </a:lnTo>
                <a:close/>
              </a:path>
              <a:path w="322580" h="307975">
                <a:moveTo>
                  <a:pt x="280416" y="41414"/>
                </a:moveTo>
                <a:lnTo>
                  <a:pt x="276352" y="41922"/>
                </a:lnTo>
                <a:lnTo>
                  <a:pt x="271907" y="43091"/>
                </a:lnTo>
                <a:lnTo>
                  <a:pt x="295623" y="43091"/>
                </a:lnTo>
                <a:lnTo>
                  <a:pt x="293878" y="42684"/>
                </a:lnTo>
                <a:lnTo>
                  <a:pt x="288036" y="41668"/>
                </a:lnTo>
                <a:lnTo>
                  <a:pt x="280416" y="41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59758" y="5901132"/>
            <a:ext cx="154431" cy="153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87876" y="5901132"/>
            <a:ext cx="162813" cy="162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00016" y="5901830"/>
            <a:ext cx="487680" cy="487045"/>
          </a:xfrm>
          <a:custGeom>
            <a:avLst/>
            <a:gdLst/>
            <a:ahLst/>
            <a:cxnLst/>
            <a:rect l="l" t="t" r="r" b="b"/>
            <a:pathLst>
              <a:path w="487679" h="487045">
                <a:moveTo>
                  <a:pt x="46862" y="383616"/>
                </a:moveTo>
                <a:lnTo>
                  <a:pt x="41656" y="384594"/>
                </a:lnTo>
                <a:lnTo>
                  <a:pt x="37083" y="387299"/>
                </a:lnTo>
                <a:lnTo>
                  <a:pt x="34035" y="389051"/>
                </a:lnTo>
                <a:lnTo>
                  <a:pt x="28575" y="393852"/>
                </a:lnTo>
                <a:lnTo>
                  <a:pt x="0" y="422452"/>
                </a:lnTo>
                <a:lnTo>
                  <a:pt x="64007" y="486486"/>
                </a:lnTo>
                <a:lnTo>
                  <a:pt x="76961" y="473557"/>
                </a:lnTo>
                <a:lnTo>
                  <a:pt x="52831" y="449402"/>
                </a:lnTo>
                <a:lnTo>
                  <a:pt x="63664" y="438530"/>
                </a:lnTo>
                <a:lnTo>
                  <a:pt x="41909" y="438530"/>
                </a:lnTo>
                <a:lnTo>
                  <a:pt x="23748" y="420357"/>
                </a:lnTo>
                <a:lnTo>
                  <a:pt x="29971" y="414121"/>
                </a:lnTo>
                <a:lnTo>
                  <a:pt x="34670" y="409460"/>
                </a:lnTo>
                <a:lnTo>
                  <a:pt x="37845" y="406501"/>
                </a:lnTo>
                <a:lnTo>
                  <a:pt x="39750" y="405256"/>
                </a:lnTo>
                <a:lnTo>
                  <a:pt x="42163" y="403529"/>
                </a:lnTo>
                <a:lnTo>
                  <a:pt x="44831" y="402742"/>
                </a:lnTo>
                <a:lnTo>
                  <a:pt x="75706" y="402742"/>
                </a:lnTo>
                <a:lnTo>
                  <a:pt x="75183" y="401053"/>
                </a:lnTo>
                <a:lnTo>
                  <a:pt x="72643" y="397040"/>
                </a:lnTo>
                <a:lnTo>
                  <a:pt x="63626" y="388010"/>
                </a:lnTo>
                <a:lnTo>
                  <a:pt x="58165" y="385102"/>
                </a:lnTo>
                <a:lnTo>
                  <a:pt x="46862" y="383616"/>
                </a:lnTo>
                <a:close/>
              </a:path>
              <a:path w="487679" h="487045">
                <a:moveTo>
                  <a:pt x="75706" y="402742"/>
                </a:moveTo>
                <a:lnTo>
                  <a:pt x="44831" y="402742"/>
                </a:lnTo>
                <a:lnTo>
                  <a:pt x="50672" y="403034"/>
                </a:lnTo>
                <a:lnTo>
                  <a:pt x="53212" y="404279"/>
                </a:lnTo>
                <a:lnTo>
                  <a:pt x="55625" y="406603"/>
                </a:lnTo>
                <a:lnTo>
                  <a:pt x="57403" y="408495"/>
                </a:lnTo>
                <a:lnTo>
                  <a:pt x="58673" y="410641"/>
                </a:lnTo>
                <a:lnTo>
                  <a:pt x="59084" y="413181"/>
                </a:lnTo>
                <a:lnTo>
                  <a:pt x="59562" y="415455"/>
                </a:lnTo>
                <a:lnTo>
                  <a:pt x="59181" y="417842"/>
                </a:lnTo>
                <a:lnTo>
                  <a:pt x="57150" y="422617"/>
                </a:lnTo>
                <a:lnTo>
                  <a:pt x="54101" y="426364"/>
                </a:lnTo>
                <a:lnTo>
                  <a:pt x="41909" y="438530"/>
                </a:lnTo>
                <a:lnTo>
                  <a:pt x="63664" y="438530"/>
                </a:lnTo>
                <a:lnTo>
                  <a:pt x="77978" y="413181"/>
                </a:lnTo>
                <a:lnTo>
                  <a:pt x="77723" y="409270"/>
                </a:lnTo>
                <a:lnTo>
                  <a:pt x="75706" y="402742"/>
                </a:lnTo>
                <a:close/>
              </a:path>
              <a:path w="487679" h="487045">
                <a:moveTo>
                  <a:pt x="117093" y="403859"/>
                </a:moveTo>
                <a:lnTo>
                  <a:pt x="106680" y="417829"/>
                </a:lnTo>
                <a:lnTo>
                  <a:pt x="112268" y="421639"/>
                </a:lnTo>
                <a:lnTo>
                  <a:pt x="118109" y="421639"/>
                </a:lnTo>
                <a:lnTo>
                  <a:pt x="130556" y="420369"/>
                </a:lnTo>
                <a:lnTo>
                  <a:pt x="136906" y="416559"/>
                </a:lnTo>
                <a:lnTo>
                  <a:pt x="143256" y="410209"/>
                </a:lnTo>
                <a:lnTo>
                  <a:pt x="146684" y="406399"/>
                </a:lnTo>
                <a:lnTo>
                  <a:pt x="122935" y="406399"/>
                </a:lnTo>
                <a:lnTo>
                  <a:pt x="117093" y="403859"/>
                </a:lnTo>
                <a:close/>
              </a:path>
              <a:path w="487679" h="487045">
                <a:moveTo>
                  <a:pt x="154736" y="386079"/>
                </a:moveTo>
                <a:lnTo>
                  <a:pt x="137159" y="386079"/>
                </a:lnTo>
                <a:lnTo>
                  <a:pt x="138048" y="387349"/>
                </a:lnTo>
                <a:lnTo>
                  <a:pt x="139445" y="388619"/>
                </a:lnTo>
                <a:lnTo>
                  <a:pt x="140081" y="389889"/>
                </a:lnTo>
                <a:lnTo>
                  <a:pt x="122935" y="406399"/>
                </a:lnTo>
                <a:lnTo>
                  <a:pt x="146684" y="406399"/>
                </a:lnTo>
                <a:lnTo>
                  <a:pt x="150113" y="402589"/>
                </a:lnTo>
                <a:lnTo>
                  <a:pt x="153923" y="396239"/>
                </a:lnTo>
                <a:lnTo>
                  <a:pt x="154736" y="386079"/>
                </a:lnTo>
                <a:close/>
              </a:path>
              <a:path w="487679" h="487045">
                <a:moveTo>
                  <a:pt x="116078" y="350519"/>
                </a:moveTo>
                <a:lnTo>
                  <a:pt x="83566" y="375919"/>
                </a:lnTo>
                <a:lnTo>
                  <a:pt x="82676" y="387349"/>
                </a:lnTo>
                <a:lnTo>
                  <a:pt x="84455" y="392429"/>
                </a:lnTo>
                <a:lnTo>
                  <a:pt x="88392" y="396239"/>
                </a:lnTo>
                <a:lnTo>
                  <a:pt x="92963" y="401319"/>
                </a:lnTo>
                <a:lnTo>
                  <a:pt x="98170" y="402589"/>
                </a:lnTo>
                <a:lnTo>
                  <a:pt x="104393" y="401319"/>
                </a:lnTo>
                <a:lnTo>
                  <a:pt x="108442" y="400049"/>
                </a:lnTo>
                <a:lnTo>
                  <a:pt x="113918" y="397509"/>
                </a:lnTo>
                <a:lnTo>
                  <a:pt x="120824" y="393699"/>
                </a:lnTo>
                <a:lnTo>
                  <a:pt x="129158" y="388619"/>
                </a:lnTo>
                <a:lnTo>
                  <a:pt x="131825" y="387349"/>
                </a:lnTo>
                <a:lnTo>
                  <a:pt x="133731" y="386079"/>
                </a:lnTo>
                <a:lnTo>
                  <a:pt x="154736" y="386079"/>
                </a:lnTo>
                <a:lnTo>
                  <a:pt x="154838" y="384809"/>
                </a:lnTo>
                <a:lnTo>
                  <a:pt x="99186" y="384809"/>
                </a:lnTo>
                <a:lnTo>
                  <a:pt x="97281" y="382269"/>
                </a:lnTo>
                <a:lnTo>
                  <a:pt x="96900" y="380999"/>
                </a:lnTo>
                <a:lnTo>
                  <a:pt x="97662" y="377189"/>
                </a:lnTo>
                <a:lnTo>
                  <a:pt x="99568" y="374649"/>
                </a:lnTo>
                <a:lnTo>
                  <a:pt x="105282" y="368299"/>
                </a:lnTo>
                <a:lnTo>
                  <a:pt x="107822" y="367029"/>
                </a:lnTo>
                <a:lnTo>
                  <a:pt x="110108" y="367029"/>
                </a:lnTo>
                <a:lnTo>
                  <a:pt x="112521" y="365759"/>
                </a:lnTo>
                <a:lnTo>
                  <a:pt x="118802" y="365759"/>
                </a:lnTo>
                <a:lnTo>
                  <a:pt x="126492" y="354329"/>
                </a:lnTo>
                <a:lnTo>
                  <a:pt x="121284" y="351789"/>
                </a:lnTo>
                <a:lnTo>
                  <a:pt x="116078" y="350519"/>
                </a:lnTo>
                <a:close/>
              </a:path>
              <a:path w="487679" h="487045">
                <a:moveTo>
                  <a:pt x="140588" y="368299"/>
                </a:moveTo>
                <a:lnTo>
                  <a:pt x="131063" y="368299"/>
                </a:lnTo>
                <a:lnTo>
                  <a:pt x="124713" y="370839"/>
                </a:lnTo>
                <a:lnTo>
                  <a:pt x="108584" y="380999"/>
                </a:lnTo>
                <a:lnTo>
                  <a:pt x="103631" y="383539"/>
                </a:lnTo>
                <a:lnTo>
                  <a:pt x="100330" y="384809"/>
                </a:lnTo>
                <a:lnTo>
                  <a:pt x="154838" y="384809"/>
                </a:lnTo>
                <a:lnTo>
                  <a:pt x="154939" y="383539"/>
                </a:lnTo>
                <a:lnTo>
                  <a:pt x="153034" y="377189"/>
                </a:lnTo>
                <a:lnTo>
                  <a:pt x="148717" y="373379"/>
                </a:lnTo>
                <a:lnTo>
                  <a:pt x="144906" y="369569"/>
                </a:lnTo>
                <a:lnTo>
                  <a:pt x="140588" y="368299"/>
                </a:lnTo>
                <a:close/>
              </a:path>
              <a:path w="487679" h="487045">
                <a:moveTo>
                  <a:pt x="167258" y="302259"/>
                </a:moveTo>
                <a:lnTo>
                  <a:pt x="135000" y="325119"/>
                </a:lnTo>
                <a:lnTo>
                  <a:pt x="135381" y="334009"/>
                </a:lnTo>
                <a:lnTo>
                  <a:pt x="160655" y="368299"/>
                </a:lnTo>
                <a:lnTo>
                  <a:pt x="168020" y="369569"/>
                </a:lnTo>
                <a:lnTo>
                  <a:pt x="174763" y="369569"/>
                </a:lnTo>
                <a:lnTo>
                  <a:pt x="181292" y="368299"/>
                </a:lnTo>
                <a:lnTo>
                  <a:pt x="187630" y="364489"/>
                </a:lnTo>
                <a:lnTo>
                  <a:pt x="193801" y="359409"/>
                </a:lnTo>
                <a:lnTo>
                  <a:pt x="198881" y="354329"/>
                </a:lnTo>
                <a:lnTo>
                  <a:pt x="170687" y="354329"/>
                </a:lnTo>
                <a:lnTo>
                  <a:pt x="166878" y="351789"/>
                </a:lnTo>
                <a:lnTo>
                  <a:pt x="163194" y="349249"/>
                </a:lnTo>
                <a:lnTo>
                  <a:pt x="171800" y="340359"/>
                </a:lnTo>
                <a:lnTo>
                  <a:pt x="155829" y="340359"/>
                </a:lnTo>
                <a:lnTo>
                  <a:pt x="152526" y="337819"/>
                </a:lnTo>
                <a:lnTo>
                  <a:pt x="150748" y="334009"/>
                </a:lnTo>
                <a:lnTo>
                  <a:pt x="150494" y="330199"/>
                </a:lnTo>
                <a:lnTo>
                  <a:pt x="150368" y="326389"/>
                </a:lnTo>
                <a:lnTo>
                  <a:pt x="151510" y="323849"/>
                </a:lnTo>
                <a:lnTo>
                  <a:pt x="154178" y="321309"/>
                </a:lnTo>
                <a:lnTo>
                  <a:pt x="156718" y="318769"/>
                </a:lnTo>
                <a:lnTo>
                  <a:pt x="159766" y="317499"/>
                </a:lnTo>
                <a:lnTo>
                  <a:pt x="193929" y="317499"/>
                </a:lnTo>
                <a:lnTo>
                  <a:pt x="187047" y="311149"/>
                </a:lnTo>
                <a:lnTo>
                  <a:pt x="180308" y="307339"/>
                </a:lnTo>
                <a:lnTo>
                  <a:pt x="173712" y="303529"/>
                </a:lnTo>
                <a:lnTo>
                  <a:pt x="167258" y="302259"/>
                </a:lnTo>
                <a:close/>
              </a:path>
              <a:path w="487679" h="487045">
                <a:moveTo>
                  <a:pt x="118802" y="365759"/>
                </a:moveTo>
                <a:lnTo>
                  <a:pt x="112521" y="365759"/>
                </a:lnTo>
                <a:lnTo>
                  <a:pt x="117093" y="368299"/>
                </a:lnTo>
                <a:lnTo>
                  <a:pt x="118802" y="365759"/>
                </a:lnTo>
                <a:close/>
              </a:path>
              <a:path w="487679" h="487045">
                <a:moveTo>
                  <a:pt x="200151" y="325119"/>
                </a:moveTo>
                <a:lnTo>
                  <a:pt x="185928" y="335279"/>
                </a:lnTo>
                <a:lnTo>
                  <a:pt x="187579" y="339089"/>
                </a:lnTo>
                <a:lnTo>
                  <a:pt x="188341" y="341629"/>
                </a:lnTo>
                <a:lnTo>
                  <a:pt x="178561" y="354329"/>
                </a:lnTo>
                <a:lnTo>
                  <a:pt x="198881" y="354329"/>
                </a:lnTo>
                <a:lnTo>
                  <a:pt x="201930" y="349249"/>
                </a:lnTo>
                <a:lnTo>
                  <a:pt x="202945" y="342899"/>
                </a:lnTo>
                <a:lnTo>
                  <a:pt x="204088" y="337819"/>
                </a:lnTo>
                <a:lnTo>
                  <a:pt x="203072" y="331469"/>
                </a:lnTo>
                <a:lnTo>
                  <a:pt x="200151" y="325119"/>
                </a:lnTo>
                <a:close/>
              </a:path>
              <a:path w="487679" h="487045">
                <a:moveTo>
                  <a:pt x="193929" y="317499"/>
                </a:moveTo>
                <a:lnTo>
                  <a:pt x="167005" y="317499"/>
                </a:lnTo>
                <a:lnTo>
                  <a:pt x="170560" y="318769"/>
                </a:lnTo>
                <a:lnTo>
                  <a:pt x="174244" y="322579"/>
                </a:lnTo>
                <a:lnTo>
                  <a:pt x="155829" y="340359"/>
                </a:lnTo>
                <a:lnTo>
                  <a:pt x="171800" y="340359"/>
                </a:lnTo>
                <a:lnTo>
                  <a:pt x="193929" y="317499"/>
                </a:lnTo>
                <a:close/>
              </a:path>
              <a:path w="487679" h="487045">
                <a:moveTo>
                  <a:pt x="188975" y="269239"/>
                </a:moveTo>
                <a:lnTo>
                  <a:pt x="176783" y="281939"/>
                </a:lnTo>
                <a:lnTo>
                  <a:pt x="206120" y="311149"/>
                </a:lnTo>
                <a:lnTo>
                  <a:pt x="210438" y="314959"/>
                </a:lnTo>
                <a:lnTo>
                  <a:pt x="214503" y="318769"/>
                </a:lnTo>
                <a:lnTo>
                  <a:pt x="221614" y="321309"/>
                </a:lnTo>
                <a:lnTo>
                  <a:pt x="225297" y="321309"/>
                </a:lnTo>
                <a:lnTo>
                  <a:pt x="229107" y="320039"/>
                </a:lnTo>
                <a:lnTo>
                  <a:pt x="233044" y="318769"/>
                </a:lnTo>
                <a:lnTo>
                  <a:pt x="245808" y="303529"/>
                </a:lnTo>
                <a:lnTo>
                  <a:pt x="224917" y="303529"/>
                </a:lnTo>
                <a:lnTo>
                  <a:pt x="221106" y="300989"/>
                </a:lnTo>
                <a:lnTo>
                  <a:pt x="216916" y="297179"/>
                </a:lnTo>
                <a:lnTo>
                  <a:pt x="210311" y="290829"/>
                </a:lnTo>
                <a:lnTo>
                  <a:pt x="188975" y="269239"/>
                </a:lnTo>
                <a:close/>
              </a:path>
              <a:path w="487679" h="487045">
                <a:moveTo>
                  <a:pt x="218947" y="240029"/>
                </a:moveTo>
                <a:lnTo>
                  <a:pt x="206629" y="251459"/>
                </a:lnTo>
                <a:lnTo>
                  <a:pt x="226186" y="271779"/>
                </a:lnTo>
                <a:lnTo>
                  <a:pt x="232918" y="278129"/>
                </a:lnTo>
                <a:lnTo>
                  <a:pt x="236728" y="281939"/>
                </a:lnTo>
                <a:lnTo>
                  <a:pt x="237870" y="284479"/>
                </a:lnTo>
                <a:lnTo>
                  <a:pt x="238886" y="287019"/>
                </a:lnTo>
                <a:lnTo>
                  <a:pt x="239268" y="289559"/>
                </a:lnTo>
                <a:lnTo>
                  <a:pt x="238251" y="294639"/>
                </a:lnTo>
                <a:lnTo>
                  <a:pt x="236855" y="297179"/>
                </a:lnTo>
                <a:lnTo>
                  <a:pt x="234822" y="299719"/>
                </a:lnTo>
                <a:lnTo>
                  <a:pt x="231012" y="302259"/>
                </a:lnTo>
                <a:lnTo>
                  <a:pt x="226948" y="303529"/>
                </a:lnTo>
                <a:lnTo>
                  <a:pt x="245808" y="303529"/>
                </a:lnTo>
                <a:lnTo>
                  <a:pt x="246125" y="302259"/>
                </a:lnTo>
                <a:lnTo>
                  <a:pt x="247522" y="298449"/>
                </a:lnTo>
                <a:lnTo>
                  <a:pt x="247776" y="294639"/>
                </a:lnTo>
                <a:lnTo>
                  <a:pt x="247014" y="290829"/>
                </a:lnTo>
                <a:lnTo>
                  <a:pt x="260222" y="290829"/>
                </a:lnTo>
                <a:lnTo>
                  <a:pt x="265303" y="285749"/>
                </a:lnTo>
                <a:lnTo>
                  <a:pt x="218947" y="240029"/>
                </a:lnTo>
                <a:close/>
              </a:path>
              <a:path w="487679" h="487045">
                <a:moveTo>
                  <a:pt x="260222" y="290829"/>
                </a:moveTo>
                <a:lnTo>
                  <a:pt x="247014" y="290829"/>
                </a:lnTo>
                <a:lnTo>
                  <a:pt x="253872" y="297179"/>
                </a:lnTo>
                <a:lnTo>
                  <a:pt x="260222" y="290829"/>
                </a:lnTo>
                <a:close/>
              </a:path>
              <a:path w="487679" h="487045">
                <a:moveTo>
                  <a:pt x="259587" y="200659"/>
                </a:moveTo>
                <a:lnTo>
                  <a:pt x="252983" y="203199"/>
                </a:lnTo>
                <a:lnTo>
                  <a:pt x="242061" y="214629"/>
                </a:lnTo>
                <a:lnTo>
                  <a:pt x="239521" y="220979"/>
                </a:lnTo>
                <a:lnTo>
                  <a:pt x="239903" y="228599"/>
                </a:lnTo>
                <a:lnTo>
                  <a:pt x="269920" y="262889"/>
                </a:lnTo>
                <a:lnTo>
                  <a:pt x="283971" y="265429"/>
                </a:lnTo>
                <a:lnTo>
                  <a:pt x="290703" y="262889"/>
                </a:lnTo>
                <a:lnTo>
                  <a:pt x="296036" y="256539"/>
                </a:lnTo>
                <a:lnTo>
                  <a:pt x="298704" y="253999"/>
                </a:lnTo>
                <a:lnTo>
                  <a:pt x="300608" y="251459"/>
                </a:lnTo>
                <a:lnTo>
                  <a:pt x="301455" y="248919"/>
                </a:lnTo>
                <a:lnTo>
                  <a:pt x="281939" y="248919"/>
                </a:lnTo>
                <a:lnTo>
                  <a:pt x="273176" y="246379"/>
                </a:lnTo>
                <a:lnTo>
                  <a:pt x="256158" y="220979"/>
                </a:lnTo>
                <a:lnTo>
                  <a:pt x="257429" y="217169"/>
                </a:lnTo>
                <a:lnTo>
                  <a:pt x="260349" y="214629"/>
                </a:lnTo>
                <a:lnTo>
                  <a:pt x="263397" y="212089"/>
                </a:lnTo>
                <a:lnTo>
                  <a:pt x="266954" y="210819"/>
                </a:lnTo>
                <a:lnTo>
                  <a:pt x="301726" y="210819"/>
                </a:lnTo>
                <a:lnTo>
                  <a:pt x="292765" y="201929"/>
                </a:lnTo>
                <a:lnTo>
                  <a:pt x="267716" y="201929"/>
                </a:lnTo>
                <a:lnTo>
                  <a:pt x="259587" y="200659"/>
                </a:lnTo>
                <a:close/>
              </a:path>
              <a:path w="487679" h="487045">
                <a:moveTo>
                  <a:pt x="301726" y="210819"/>
                </a:moveTo>
                <a:lnTo>
                  <a:pt x="275589" y="210819"/>
                </a:lnTo>
                <a:lnTo>
                  <a:pt x="280288" y="214629"/>
                </a:lnTo>
                <a:lnTo>
                  <a:pt x="285622" y="219709"/>
                </a:lnTo>
                <a:lnTo>
                  <a:pt x="290448" y="224789"/>
                </a:lnTo>
                <a:lnTo>
                  <a:pt x="292988" y="228599"/>
                </a:lnTo>
                <a:lnTo>
                  <a:pt x="293878" y="237489"/>
                </a:lnTo>
                <a:lnTo>
                  <a:pt x="292734" y="241299"/>
                </a:lnTo>
                <a:lnTo>
                  <a:pt x="289813" y="243839"/>
                </a:lnTo>
                <a:lnTo>
                  <a:pt x="286257" y="247649"/>
                </a:lnTo>
                <a:lnTo>
                  <a:pt x="281939" y="248919"/>
                </a:lnTo>
                <a:lnTo>
                  <a:pt x="301455" y="248919"/>
                </a:lnTo>
                <a:lnTo>
                  <a:pt x="303148" y="243839"/>
                </a:lnTo>
                <a:lnTo>
                  <a:pt x="303403" y="238759"/>
                </a:lnTo>
                <a:lnTo>
                  <a:pt x="302641" y="234949"/>
                </a:lnTo>
                <a:lnTo>
                  <a:pt x="315848" y="234949"/>
                </a:lnTo>
                <a:lnTo>
                  <a:pt x="320929" y="229869"/>
                </a:lnTo>
                <a:lnTo>
                  <a:pt x="301726" y="210819"/>
                </a:lnTo>
                <a:close/>
              </a:path>
              <a:path w="487679" h="487045">
                <a:moveTo>
                  <a:pt x="315848" y="234949"/>
                </a:moveTo>
                <a:lnTo>
                  <a:pt x="302641" y="234949"/>
                </a:lnTo>
                <a:lnTo>
                  <a:pt x="309498" y="241299"/>
                </a:lnTo>
                <a:lnTo>
                  <a:pt x="315848" y="234949"/>
                </a:lnTo>
                <a:close/>
              </a:path>
              <a:path w="487679" h="487045">
                <a:moveTo>
                  <a:pt x="331088" y="138429"/>
                </a:moveTo>
                <a:lnTo>
                  <a:pt x="324443" y="139699"/>
                </a:lnTo>
                <a:lnTo>
                  <a:pt x="318214" y="140969"/>
                </a:lnTo>
                <a:lnTo>
                  <a:pt x="312390" y="144779"/>
                </a:lnTo>
                <a:lnTo>
                  <a:pt x="306958" y="149859"/>
                </a:lnTo>
                <a:lnTo>
                  <a:pt x="302386" y="153669"/>
                </a:lnTo>
                <a:lnTo>
                  <a:pt x="299338" y="158749"/>
                </a:lnTo>
                <a:lnTo>
                  <a:pt x="297560" y="165099"/>
                </a:lnTo>
                <a:lnTo>
                  <a:pt x="295909" y="170179"/>
                </a:lnTo>
                <a:lnTo>
                  <a:pt x="296036" y="176529"/>
                </a:lnTo>
                <a:lnTo>
                  <a:pt x="299593" y="187959"/>
                </a:lnTo>
                <a:lnTo>
                  <a:pt x="302513" y="193039"/>
                </a:lnTo>
                <a:lnTo>
                  <a:pt x="306578" y="196849"/>
                </a:lnTo>
                <a:lnTo>
                  <a:pt x="311911" y="201929"/>
                </a:lnTo>
                <a:lnTo>
                  <a:pt x="317499" y="205739"/>
                </a:lnTo>
                <a:lnTo>
                  <a:pt x="328930" y="209549"/>
                </a:lnTo>
                <a:lnTo>
                  <a:pt x="334644" y="209549"/>
                </a:lnTo>
                <a:lnTo>
                  <a:pt x="346201" y="204469"/>
                </a:lnTo>
                <a:lnTo>
                  <a:pt x="351281" y="201929"/>
                </a:lnTo>
                <a:lnTo>
                  <a:pt x="355472" y="198119"/>
                </a:lnTo>
                <a:lnTo>
                  <a:pt x="359071" y="193039"/>
                </a:lnTo>
                <a:lnTo>
                  <a:pt x="338328" y="193039"/>
                </a:lnTo>
                <a:lnTo>
                  <a:pt x="329056" y="191769"/>
                </a:lnTo>
                <a:lnTo>
                  <a:pt x="312293" y="166369"/>
                </a:lnTo>
                <a:lnTo>
                  <a:pt x="313817" y="162559"/>
                </a:lnTo>
                <a:lnTo>
                  <a:pt x="320167" y="156209"/>
                </a:lnTo>
                <a:lnTo>
                  <a:pt x="324104" y="154939"/>
                </a:lnTo>
                <a:lnTo>
                  <a:pt x="359632" y="154939"/>
                </a:lnTo>
                <a:lnTo>
                  <a:pt x="354964" y="149859"/>
                </a:lnTo>
                <a:lnTo>
                  <a:pt x="349609" y="144779"/>
                </a:lnTo>
                <a:lnTo>
                  <a:pt x="343836" y="140969"/>
                </a:lnTo>
                <a:lnTo>
                  <a:pt x="337659" y="139699"/>
                </a:lnTo>
                <a:lnTo>
                  <a:pt x="331088" y="138429"/>
                </a:lnTo>
                <a:close/>
              </a:path>
              <a:path w="487679" h="487045">
                <a:moveTo>
                  <a:pt x="256920" y="166369"/>
                </a:moveTo>
                <a:lnTo>
                  <a:pt x="244601" y="179069"/>
                </a:lnTo>
                <a:lnTo>
                  <a:pt x="267716" y="201929"/>
                </a:lnTo>
                <a:lnTo>
                  <a:pt x="292765" y="201929"/>
                </a:lnTo>
                <a:lnTo>
                  <a:pt x="256920" y="166369"/>
                </a:lnTo>
                <a:close/>
              </a:path>
              <a:path w="487679" h="487045">
                <a:moveTo>
                  <a:pt x="359632" y="154939"/>
                </a:moveTo>
                <a:lnTo>
                  <a:pt x="333374" y="154939"/>
                </a:lnTo>
                <a:lnTo>
                  <a:pt x="337946" y="157479"/>
                </a:lnTo>
                <a:lnTo>
                  <a:pt x="342392" y="162559"/>
                </a:lnTo>
                <a:lnTo>
                  <a:pt x="347091" y="166369"/>
                </a:lnTo>
                <a:lnTo>
                  <a:pt x="349631" y="171449"/>
                </a:lnTo>
                <a:lnTo>
                  <a:pt x="350138" y="180339"/>
                </a:lnTo>
                <a:lnTo>
                  <a:pt x="348614" y="184149"/>
                </a:lnTo>
                <a:lnTo>
                  <a:pt x="342264" y="190499"/>
                </a:lnTo>
                <a:lnTo>
                  <a:pt x="338328" y="193039"/>
                </a:lnTo>
                <a:lnTo>
                  <a:pt x="359071" y="193039"/>
                </a:lnTo>
                <a:lnTo>
                  <a:pt x="359971" y="191769"/>
                </a:lnTo>
                <a:lnTo>
                  <a:pt x="363172" y="186689"/>
                </a:lnTo>
                <a:lnTo>
                  <a:pt x="365063" y="180339"/>
                </a:lnTo>
                <a:lnTo>
                  <a:pt x="365632" y="173989"/>
                </a:lnTo>
                <a:lnTo>
                  <a:pt x="364966" y="167639"/>
                </a:lnTo>
                <a:lnTo>
                  <a:pt x="362965" y="161289"/>
                </a:lnTo>
                <a:lnTo>
                  <a:pt x="359632" y="154939"/>
                </a:lnTo>
                <a:close/>
              </a:path>
              <a:path w="487679" h="487045">
                <a:moveTo>
                  <a:pt x="371220" y="59689"/>
                </a:moveTo>
                <a:lnTo>
                  <a:pt x="366013" y="60959"/>
                </a:lnTo>
                <a:lnTo>
                  <a:pt x="361442" y="63499"/>
                </a:lnTo>
                <a:lnTo>
                  <a:pt x="358394" y="64769"/>
                </a:lnTo>
                <a:lnTo>
                  <a:pt x="352932" y="69849"/>
                </a:lnTo>
                <a:lnTo>
                  <a:pt x="345058" y="77469"/>
                </a:lnTo>
                <a:lnTo>
                  <a:pt x="324357" y="99059"/>
                </a:lnTo>
                <a:lnTo>
                  <a:pt x="388366" y="162559"/>
                </a:lnTo>
                <a:lnTo>
                  <a:pt x="401319" y="149859"/>
                </a:lnTo>
                <a:lnTo>
                  <a:pt x="377189" y="125729"/>
                </a:lnTo>
                <a:lnTo>
                  <a:pt x="388827" y="114299"/>
                </a:lnTo>
                <a:lnTo>
                  <a:pt x="366268" y="114299"/>
                </a:lnTo>
                <a:lnTo>
                  <a:pt x="348106" y="96519"/>
                </a:lnTo>
                <a:lnTo>
                  <a:pt x="354330" y="90169"/>
                </a:lnTo>
                <a:lnTo>
                  <a:pt x="359029" y="85089"/>
                </a:lnTo>
                <a:lnTo>
                  <a:pt x="362204" y="82549"/>
                </a:lnTo>
                <a:lnTo>
                  <a:pt x="364108" y="81279"/>
                </a:lnTo>
                <a:lnTo>
                  <a:pt x="366521" y="80009"/>
                </a:lnTo>
                <a:lnTo>
                  <a:pt x="369188" y="78739"/>
                </a:lnTo>
                <a:lnTo>
                  <a:pt x="400049" y="78739"/>
                </a:lnTo>
                <a:lnTo>
                  <a:pt x="399669" y="77469"/>
                </a:lnTo>
                <a:lnTo>
                  <a:pt x="397001" y="73659"/>
                </a:lnTo>
                <a:lnTo>
                  <a:pt x="387984" y="64769"/>
                </a:lnTo>
                <a:lnTo>
                  <a:pt x="382650" y="60959"/>
                </a:lnTo>
                <a:lnTo>
                  <a:pt x="371220" y="59689"/>
                </a:lnTo>
                <a:close/>
              </a:path>
              <a:path w="487679" h="487045">
                <a:moveTo>
                  <a:pt x="400049" y="78739"/>
                </a:moveTo>
                <a:lnTo>
                  <a:pt x="375031" y="78739"/>
                </a:lnTo>
                <a:lnTo>
                  <a:pt x="377570" y="80009"/>
                </a:lnTo>
                <a:lnTo>
                  <a:pt x="379983" y="82549"/>
                </a:lnTo>
                <a:lnTo>
                  <a:pt x="381888" y="85089"/>
                </a:lnTo>
                <a:lnTo>
                  <a:pt x="383031" y="86359"/>
                </a:lnTo>
                <a:lnTo>
                  <a:pt x="383412" y="88899"/>
                </a:lnTo>
                <a:lnTo>
                  <a:pt x="383667" y="90169"/>
                </a:lnTo>
                <a:lnTo>
                  <a:pt x="383794" y="92709"/>
                </a:lnTo>
                <a:lnTo>
                  <a:pt x="383667" y="93979"/>
                </a:lnTo>
                <a:lnTo>
                  <a:pt x="382523" y="96519"/>
                </a:lnTo>
                <a:lnTo>
                  <a:pt x="381507" y="99059"/>
                </a:lnTo>
                <a:lnTo>
                  <a:pt x="378459" y="102869"/>
                </a:lnTo>
                <a:lnTo>
                  <a:pt x="373380" y="107949"/>
                </a:lnTo>
                <a:lnTo>
                  <a:pt x="366268" y="114299"/>
                </a:lnTo>
                <a:lnTo>
                  <a:pt x="388827" y="114299"/>
                </a:lnTo>
                <a:lnTo>
                  <a:pt x="391413" y="111759"/>
                </a:lnTo>
                <a:lnTo>
                  <a:pt x="395605" y="106679"/>
                </a:lnTo>
                <a:lnTo>
                  <a:pt x="398018" y="102869"/>
                </a:lnTo>
                <a:lnTo>
                  <a:pt x="399795" y="100329"/>
                </a:lnTo>
                <a:lnTo>
                  <a:pt x="401066" y="96519"/>
                </a:lnTo>
                <a:lnTo>
                  <a:pt x="401700" y="92709"/>
                </a:lnTo>
                <a:lnTo>
                  <a:pt x="402462" y="88899"/>
                </a:lnTo>
                <a:lnTo>
                  <a:pt x="402081" y="85089"/>
                </a:lnTo>
                <a:lnTo>
                  <a:pt x="400811" y="81279"/>
                </a:lnTo>
                <a:lnTo>
                  <a:pt x="400049" y="78739"/>
                </a:lnTo>
                <a:close/>
              </a:path>
              <a:path w="487679" h="487045">
                <a:moveTo>
                  <a:pt x="442721" y="0"/>
                </a:moveTo>
                <a:lnTo>
                  <a:pt x="431672" y="0"/>
                </a:lnTo>
                <a:lnTo>
                  <a:pt x="426593" y="1269"/>
                </a:lnTo>
                <a:lnTo>
                  <a:pt x="421639" y="3809"/>
                </a:lnTo>
                <a:lnTo>
                  <a:pt x="418083" y="6349"/>
                </a:lnTo>
                <a:lnTo>
                  <a:pt x="413638" y="8889"/>
                </a:lnTo>
                <a:lnTo>
                  <a:pt x="384682" y="38099"/>
                </a:lnTo>
                <a:lnTo>
                  <a:pt x="448691" y="102869"/>
                </a:lnTo>
                <a:lnTo>
                  <a:pt x="472947" y="78739"/>
                </a:lnTo>
                <a:lnTo>
                  <a:pt x="450849" y="78739"/>
                </a:lnTo>
                <a:lnTo>
                  <a:pt x="408431" y="36829"/>
                </a:lnTo>
                <a:lnTo>
                  <a:pt x="414273" y="30479"/>
                </a:lnTo>
                <a:lnTo>
                  <a:pt x="419481" y="25399"/>
                </a:lnTo>
                <a:lnTo>
                  <a:pt x="423163" y="21589"/>
                </a:lnTo>
                <a:lnTo>
                  <a:pt x="425449" y="20319"/>
                </a:lnTo>
                <a:lnTo>
                  <a:pt x="428370" y="19049"/>
                </a:lnTo>
                <a:lnTo>
                  <a:pt x="431419" y="17779"/>
                </a:lnTo>
                <a:lnTo>
                  <a:pt x="470916" y="17779"/>
                </a:lnTo>
                <a:lnTo>
                  <a:pt x="464946" y="11429"/>
                </a:lnTo>
                <a:lnTo>
                  <a:pt x="459231" y="7619"/>
                </a:lnTo>
                <a:lnTo>
                  <a:pt x="453770" y="3809"/>
                </a:lnTo>
                <a:lnTo>
                  <a:pt x="448182" y="1269"/>
                </a:lnTo>
                <a:lnTo>
                  <a:pt x="442721" y="0"/>
                </a:lnTo>
                <a:close/>
              </a:path>
              <a:path w="487679" h="487045">
                <a:moveTo>
                  <a:pt x="470916" y="17779"/>
                </a:moveTo>
                <a:lnTo>
                  <a:pt x="440817" y="17779"/>
                </a:lnTo>
                <a:lnTo>
                  <a:pt x="444245" y="20319"/>
                </a:lnTo>
                <a:lnTo>
                  <a:pt x="447801" y="21589"/>
                </a:lnTo>
                <a:lnTo>
                  <a:pt x="452119" y="25399"/>
                </a:lnTo>
                <a:lnTo>
                  <a:pt x="470407" y="49529"/>
                </a:lnTo>
                <a:lnTo>
                  <a:pt x="470154" y="55879"/>
                </a:lnTo>
                <a:lnTo>
                  <a:pt x="469264" y="58419"/>
                </a:lnTo>
                <a:lnTo>
                  <a:pt x="467613" y="60959"/>
                </a:lnTo>
                <a:lnTo>
                  <a:pt x="466470" y="62229"/>
                </a:lnTo>
                <a:lnTo>
                  <a:pt x="464057" y="66039"/>
                </a:lnTo>
                <a:lnTo>
                  <a:pt x="460501" y="68579"/>
                </a:lnTo>
                <a:lnTo>
                  <a:pt x="450849" y="78739"/>
                </a:lnTo>
                <a:lnTo>
                  <a:pt x="472947" y="78739"/>
                </a:lnTo>
                <a:lnTo>
                  <a:pt x="487171" y="45719"/>
                </a:lnTo>
                <a:lnTo>
                  <a:pt x="485647" y="39369"/>
                </a:lnTo>
                <a:lnTo>
                  <a:pt x="482599" y="33019"/>
                </a:lnTo>
                <a:lnTo>
                  <a:pt x="480059" y="27939"/>
                </a:lnTo>
                <a:lnTo>
                  <a:pt x="476249" y="22859"/>
                </a:lnTo>
                <a:lnTo>
                  <a:pt x="470916" y="1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96103" y="5901310"/>
            <a:ext cx="227330" cy="227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01618" y="4429505"/>
            <a:ext cx="35496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300" b="1" spc="-10" dirty="0">
                <a:solidFill>
                  <a:prstClr val="black"/>
                </a:solidFill>
                <a:latin typeface="Arial"/>
                <a:cs typeface="Arial"/>
              </a:rPr>
              <a:t>19%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70630" y="3308986"/>
            <a:ext cx="788035" cy="371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5770" defTabSz="914400">
              <a:lnSpc>
                <a:spcPts val="1365"/>
              </a:lnSpc>
              <a:spcBef>
                <a:spcPts val="95"/>
              </a:spcBef>
            </a:pPr>
            <a:r>
              <a:rPr sz="1300" b="1" spc="-10" dirty="0">
                <a:solidFill>
                  <a:prstClr val="black"/>
                </a:solidFill>
                <a:latin typeface="Arial"/>
                <a:cs typeface="Arial"/>
              </a:rPr>
              <a:t>42%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  <a:p>
            <a:pPr marL="12700" defTabSz="914400">
              <a:lnSpc>
                <a:spcPts val="1365"/>
              </a:lnSpc>
            </a:pPr>
            <a:r>
              <a:rPr sz="1300" b="1" spc="-10" dirty="0">
                <a:solidFill>
                  <a:prstClr val="black"/>
                </a:solidFill>
                <a:latin typeface="Arial"/>
                <a:cs typeface="Arial"/>
              </a:rPr>
              <a:t>39%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34737" y="5147309"/>
            <a:ext cx="26352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300" b="1" spc="-10" dirty="0">
                <a:solidFill>
                  <a:prstClr val="black"/>
                </a:solidFill>
                <a:latin typeface="Arial"/>
                <a:cs typeface="Arial"/>
              </a:rPr>
              <a:t>5%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465827" y="4514851"/>
            <a:ext cx="481965" cy="33791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77470" defTabSz="914400">
              <a:spcBef>
                <a:spcPts val="1075"/>
              </a:spcBef>
            </a:pPr>
            <a:r>
              <a:rPr sz="1300" b="1" spc="-10" dirty="0">
                <a:solidFill>
                  <a:prstClr val="black"/>
                </a:solidFill>
                <a:latin typeface="Arial"/>
                <a:cs typeface="Arial"/>
              </a:rPr>
              <a:t>14%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67272" y="2430779"/>
            <a:ext cx="2292857" cy="32986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50509" y="570890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14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50509" y="518617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14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50509" y="466344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14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50509" y="414223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14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50509" y="361950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14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350509" y="309829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14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50509" y="25755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14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04382" y="5613299"/>
            <a:ext cx="1816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000" b="1" spc="-240" dirty="0">
                <a:solidFill>
                  <a:prstClr val="black"/>
                </a:solidFill>
                <a:latin typeface="DejaVu Sans"/>
                <a:cs typeface="DejaVu Sans"/>
              </a:rPr>
              <a:t>0%</a:t>
            </a:r>
            <a:endParaRPr sz="1000">
              <a:solidFill>
                <a:prstClr val="black"/>
              </a:solidFill>
              <a:latin typeface="DejaVu Sans"/>
              <a:cs typeface="DejaVu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39993" y="5091177"/>
            <a:ext cx="2470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000" b="1" spc="-195" dirty="0">
                <a:solidFill>
                  <a:prstClr val="black"/>
                </a:solidFill>
                <a:latin typeface="DejaVu Sans"/>
                <a:cs typeface="DejaVu Sans"/>
              </a:rPr>
              <a:t>1</a:t>
            </a:r>
            <a:r>
              <a:rPr sz="1000" b="1" spc="-190" dirty="0">
                <a:solidFill>
                  <a:prstClr val="black"/>
                </a:solidFill>
                <a:latin typeface="DejaVu Sans"/>
                <a:cs typeface="DejaVu Sans"/>
              </a:rPr>
              <a:t>0</a:t>
            </a:r>
            <a:r>
              <a:rPr sz="1000" b="1" spc="-280" dirty="0">
                <a:solidFill>
                  <a:prstClr val="black"/>
                </a:solidFill>
                <a:latin typeface="DejaVu Sans"/>
                <a:cs typeface="DejaVu Sans"/>
              </a:rPr>
              <a:t>%</a:t>
            </a:r>
            <a:endParaRPr sz="1000">
              <a:solidFill>
                <a:prstClr val="black"/>
              </a:solidFill>
              <a:latin typeface="DejaVu Sans"/>
              <a:cs typeface="DejaVu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39993" y="4569079"/>
            <a:ext cx="2470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000" b="1" spc="-195" dirty="0">
                <a:solidFill>
                  <a:prstClr val="black"/>
                </a:solidFill>
                <a:latin typeface="DejaVu Sans"/>
                <a:cs typeface="DejaVu Sans"/>
              </a:rPr>
              <a:t>2</a:t>
            </a:r>
            <a:r>
              <a:rPr sz="1000" b="1" spc="-190" dirty="0">
                <a:solidFill>
                  <a:prstClr val="black"/>
                </a:solidFill>
                <a:latin typeface="DejaVu Sans"/>
                <a:cs typeface="DejaVu Sans"/>
              </a:rPr>
              <a:t>0</a:t>
            </a:r>
            <a:r>
              <a:rPr sz="1000" b="1" spc="-280" dirty="0">
                <a:solidFill>
                  <a:prstClr val="black"/>
                </a:solidFill>
                <a:latin typeface="DejaVu Sans"/>
                <a:cs typeface="DejaVu Sans"/>
              </a:rPr>
              <a:t>%</a:t>
            </a:r>
            <a:endParaRPr sz="1000">
              <a:solidFill>
                <a:prstClr val="black"/>
              </a:solidFill>
              <a:latin typeface="DejaVu Sans"/>
              <a:cs typeface="DejaVu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39993" y="4046983"/>
            <a:ext cx="2470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000" b="1" spc="-195" dirty="0">
                <a:solidFill>
                  <a:prstClr val="black"/>
                </a:solidFill>
                <a:latin typeface="DejaVu Sans"/>
                <a:cs typeface="DejaVu Sans"/>
              </a:rPr>
              <a:t>3</a:t>
            </a:r>
            <a:r>
              <a:rPr sz="1000" b="1" spc="-190" dirty="0">
                <a:solidFill>
                  <a:prstClr val="black"/>
                </a:solidFill>
                <a:latin typeface="DejaVu Sans"/>
                <a:cs typeface="DejaVu Sans"/>
              </a:rPr>
              <a:t>0</a:t>
            </a:r>
            <a:r>
              <a:rPr sz="1000" b="1" spc="-280" dirty="0">
                <a:solidFill>
                  <a:prstClr val="black"/>
                </a:solidFill>
                <a:latin typeface="DejaVu Sans"/>
                <a:cs typeface="DejaVu Sans"/>
              </a:rPr>
              <a:t>%</a:t>
            </a:r>
            <a:endParaRPr sz="1000">
              <a:solidFill>
                <a:prstClr val="black"/>
              </a:solidFill>
              <a:latin typeface="DejaVu Sans"/>
              <a:cs typeface="DejaVu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039993" y="3524759"/>
            <a:ext cx="2470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000" b="1" spc="-195" dirty="0">
                <a:solidFill>
                  <a:prstClr val="black"/>
                </a:solidFill>
                <a:latin typeface="DejaVu Sans"/>
                <a:cs typeface="DejaVu Sans"/>
              </a:rPr>
              <a:t>4</a:t>
            </a:r>
            <a:r>
              <a:rPr sz="1000" b="1" spc="-190" dirty="0">
                <a:solidFill>
                  <a:prstClr val="black"/>
                </a:solidFill>
                <a:latin typeface="DejaVu Sans"/>
                <a:cs typeface="DejaVu Sans"/>
              </a:rPr>
              <a:t>0</a:t>
            </a:r>
            <a:r>
              <a:rPr sz="1000" b="1" spc="-280" dirty="0">
                <a:solidFill>
                  <a:prstClr val="black"/>
                </a:solidFill>
                <a:latin typeface="DejaVu Sans"/>
                <a:cs typeface="DejaVu Sans"/>
              </a:rPr>
              <a:t>%</a:t>
            </a:r>
            <a:endParaRPr sz="1000">
              <a:solidFill>
                <a:prstClr val="black"/>
              </a:solidFill>
              <a:latin typeface="DejaVu Sans"/>
              <a:cs typeface="DejaVu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39993" y="2480563"/>
            <a:ext cx="247015" cy="6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000" b="1" spc="-195" dirty="0">
                <a:solidFill>
                  <a:prstClr val="black"/>
                </a:solidFill>
                <a:latin typeface="DejaVu Sans"/>
                <a:cs typeface="DejaVu Sans"/>
              </a:rPr>
              <a:t>6</a:t>
            </a:r>
            <a:r>
              <a:rPr sz="1000" b="1" spc="-190" dirty="0">
                <a:solidFill>
                  <a:prstClr val="black"/>
                </a:solidFill>
                <a:latin typeface="DejaVu Sans"/>
                <a:cs typeface="DejaVu Sans"/>
              </a:rPr>
              <a:t>0</a:t>
            </a:r>
            <a:r>
              <a:rPr sz="1000" b="1" spc="-280" dirty="0">
                <a:solidFill>
                  <a:prstClr val="black"/>
                </a:solidFill>
                <a:latin typeface="DejaVu Sans"/>
                <a:cs typeface="DejaVu Sans"/>
              </a:rPr>
              <a:t>%</a:t>
            </a:r>
            <a:endParaRPr sz="1000">
              <a:solidFill>
                <a:prstClr val="black"/>
              </a:solidFill>
              <a:latin typeface="DejaVu Sans"/>
              <a:cs typeface="DejaVu Sans"/>
            </a:endParaRPr>
          </a:p>
          <a:p>
            <a:pPr defTabSz="914400"/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/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defTabSz="914400">
              <a:spcBef>
                <a:spcPts val="610"/>
              </a:spcBef>
            </a:pPr>
            <a:r>
              <a:rPr sz="1000" b="1" spc="-195" dirty="0">
                <a:solidFill>
                  <a:prstClr val="black"/>
                </a:solidFill>
                <a:latin typeface="DejaVu Sans"/>
                <a:cs typeface="DejaVu Sans"/>
              </a:rPr>
              <a:t>5</a:t>
            </a:r>
            <a:r>
              <a:rPr sz="1000" b="1" spc="-190" dirty="0">
                <a:solidFill>
                  <a:prstClr val="black"/>
                </a:solidFill>
                <a:latin typeface="DejaVu Sans"/>
                <a:cs typeface="DejaVu Sans"/>
              </a:rPr>
              <a:t>0</a:t>
            </a:r>
            <a:r>
              <a:rPr sz="1000" b="1" spc="-280" dirty="0">
                <a:solidFill>
                  <a:prstClr val="black"/>
                </a:solidFill>
                <a:latin typeface="DejaVu Sans"/>
                <a:cs typeface="DejaVu Sans"/>
              </a:rPr>
              <a:t>%</a:t>
            </a:r>
            <a:endParaRPr sz="1000">
              <a:solidFill>
                <a:prstClr val="black"/>
              </a:solidFill>
              <a:latin typeface="DejaVu Sans"/>
              <a:cs typeface="DejaVu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391655" y="57089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09232" y="57089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25284" y="57089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642859" y="57089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60435" y="57089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56223" y="5832602"/>
            <a:ext cx="271145" cy="260350"/>
          </a:xfrm>
          <a:custGeom>
            <a:avLst/>
            <a:gdLst/>
            <a:ahLst/>
            <a:cxnLst/>
            <a:rect l="l" t="t" r="r" b="b"/>
            <a:pathLst>
              <a:path w="271145" h="260350">
                <a:moveTo>
                  <a:pt x="33781" y="181610"/>
                </a:moveTo>
                <a:lnTo>
                  <a:pt x="22860" y="181610"/>
                </a:lnTo>
                <a:lnTo>
                  <a:pt x="17906" y="185420"/>
                </a:lnTo>
                <a:lnTo>
                  <a:pt x="16128" y="185420"/>
                </a:lnTo>
                <a:lnTo>
                  <a:pt x="12826" y="187960"/>
                </a:lnTo>
                <a:lnTo>
                  <a:pt x="11302" y="190500"/>
                </a:lnTo>
                <a:lnTo>
                  <a:pt x="7365" y="194310"/>
                </a:lnTo>
                <a:lnTo>
                  <a:pt x="4444" y="198120"/>
                </a:lnTo>
                <a:lnTo>
                  <a:pt x="635" y="207010"/>
                </a:lnTo>
                <a:lnTo>
                  <a:pt x="63" y="210820"/>
                </a:lnTo>
                <a:lnTo>
                  <a:pt x="0" y="214630"/>
                </a:lnTo>
                <a:lnTo>
                  <a:pt x="126" y="217170"/>
                </a:lnTo>
                <a:lnTo>
                  <a:pt x="253" y="222250"/>
                </a:lnTo>
                <a:lnTo>
                  <a:pt x="1650" y="226060"/>
                </a:lnTo>
                <a:lnTo>
                  <a:pt x="6476" y="236220"/>
                </a:lnTo>
                <a:lnTo>
                  <a:pt x="10160" y="241300"/>
                </a:lnTo>
                <a:lnTo>
                  <a:pt x="14986" y="246380"/>
                </a:lnTo>
                <a:lnTo>
                  <a:pt x="19685" y="251460"/>
                </a:lnTo>
                <a:lnTo>
                  <a:pt x="33781" y="259080"/>
                </a:lnTo>
                <a:lnTo>
                  <a:pt x="38480" y="260350"/>
                </a:lnTo>
                <a:lnTo>
                  <a:pt x="52069" y="260350"/>
                </a:lnTo>
                <a:lnTo>
                  <a:pt x="56261" y="257810"/>
                </a:lnTo>
                <a:lnTo>
                  <a:pt x="60578" y="256540"/>
                </a:lnTo>
                <a:lnTo>
                  <a:pt x="64769" y="254000"/>
                </a:lnTo>
                <a:lnTo>
                  <a:pt x="68579" y="248920"/>
                </a:lnTo>
                <a:lnTo>
                  <a:pt x="70612" y="247650"/>
                </a:lnTo>
                <a:lnTo>
                  <a:pt x="72262" y="245110"/>
                </a:lnTo>
                <a:lnTo>
                  <a:pt x="73194" y="243840"/>
                </a:lnTo>
                <a:lnTo>
                  <a:pt x="42544" y="243840"/>
                </a:lnTo>
                <a:lnTo>
                  <a:pt x="36449" y="241300"/>
                </a:lnTo>
                <a:lnTo>
                  <a:pt x="30099" y="236220"/>
                </a:lnTo>
                <a:lnTo>
                  <a:pt x="26797" y="233680"/>
                </a:lnTo>
                <a:lnTo>
                  <a:pt x="23749" y="229870"/>
                </a:lnTo>
                <a:lnTo>
                  <a:pt x="21336" y="227330"/>
                </a:lnTo>
                <a:lnTo>
                  <a:pt x="17779" y="220980"/>
                </a:lnTo>
                <a:lnTo>
                  <a:pt x="16637" y="218440"/>
                </a:lnTo>
                <a:lnTo>
                  <a:pt x="16128" y="214630"/>
                </a:lnTo>
                <a:lnTo>
                  <a:pt x="15748" y="212090"/>
                </a:lnTo>
                <a:lnTo>
                  <a:pt x="15875" y="209550"/>
                </a:lnTo>
                <a:lnTo>
                  <a:pt x="17652" y="204470"/>
                </a:lnTo>
                <a:lnTo>
                  <a:pt x="19176" y="201930"/>
                </a:lnTo>
                <a:lnTo>
                  <a:pt x="21336" y="199390"/>
                </a:lnTo>
                <a:lnTo>
                  <a:pt x="23367" y="196850"/>
                </a:lnTo>
                <a:lnTo>
                  <a:pt x="27431" y="194310"/>
                </a:lnTo>
                <a:lnTo>
                  <a:pt x="29337" y="194310"/>
                </a:lnTo>
                <a:lnTo>
                  <a:pt x="31241" y="193040"/>
                </a:lnTo>
                <a:lnTo>
                  <a:pt x="34543" y="191770"/>
                </a:lnTo>
                <a:lnTo>
                  <a:pt x="39242" y="191770"/>
                </a:lnTo>
                <a:lnTo>
                  <a:pt x="39877" y="190500"/>
                </a:lnTo>
                <a:lnTo>
                  <a:pt x="40131" y="190500"/>
                </a:lnTo>
                <a:lnTo>
                  <a:pt x="40004" y="189230"/>
                </a:lnTo>
                <a:lnTo>
                  <a:pt x="39497" y="187960"/>
                </a:lnTo>
                <a:lnTo>
                  <a:pt x="39115" y="187960"/>
                </a:lnTo>
                <a:lnTo>
                  <a:pt x="38100" y="186690"/>
                </a:lnTo>
                <a:lnTo>
                  <a:pt x="36449" y="184150"/>
                </a:lnTo>
                <a:lnTo>
                  <a:pt x="35687" y="184150"/>
                </a:lnTo>
                <a:lnTo>
                  <a:pt x="34925" y="182880"/>
                </a:lnTo>
                <a:lnTo>
                  <a:pt x="34289" y="182880"/>
                </a:lnTo>
                <a:lnTo>
                  <a:pt x="33781" y="181610"/>
                </a:lnTo>
                <a:close/>
              </a:path>
              <a:path w="271145" h="260350">
                <a:moveTo>
                  <a:pt x="73151" y="220980"/>
                </a:moveTo>
                <a:lnTo>
                  <a:pt x="68706" y="220980"/>
                </a:lnTo>
                <a:lnTo>
                  <a:pt x="68452" y="222250"/>
                </a:lnTo>
                <a:lnTo>
                  <a:pt x="68325" y="223520"/>
                </a:lnTo>
                <a:lnTo>
                  <a:pt x="67944" y="224790"/>
                </a:lnTo>
                <a:lnTo>
                  <a:pt x="66928" y="228600"/>
                </a:lnTo>
                <a:lnTo>
                  <a:pt x="66166" y="229870"/>
                </a:lnTo>
                <a:lnTo>
                  <a:pt x="65150" y="232410"/>
                </a:lnTo>
                <a:lnTo>
                  <a:pt x="64262" y="233680"/>
                </a:lnTo>
                <a:lnTo>
                  <a:pt x="62737" y="236220"/>
                </a:lnTo>
                <a:lnTo>
                  <a:pt x="60705" y="237490"/>
                </a:lnTo>
                <a:lnTo>
                  <a:pt x="58419" y="240030"/>
                </a:lnTo>
                <a:lnTo>
                  <a:pt x="56006" y="241300"/>
                </a:lnTo>
                <a:lnTo>
                  <a:pt x="50926" y="243840"/>
                </a:lnTo>
                <a:lnTo>
                  <a:pt x="73194" y="243840"/>
                </a:lnTo>
                <a:lnTo>
                  <a:pt x="75056" y="241300"/>
                </a:lnTo>
                <a:lnTo>
                  <a:pt x="76073" y="240030"/>
                </a:lnTo>
                <a:lnTo>
                  <a:pt x="77850" y="236220"/>
                </a:lnTo>
                <a:lnTo>
                  <a:pt x="78486" y="234950"/>
                </a:lnTo>
                <a:lnTo>
                  <a:pt x="79248" y="231140"/>
                </a:lnTo>
                <a:lnTo>
                  <a:pt x="79375" y="228600"/>
                </a:lnTo>
                <a:lnTo>
                  <a:pt x="79121" y="227330"/>
                </a:lnTo>
                <a:lnTo>
                  <a:pt x="78359" y="226060"/>
                </a:lnTo>
                <a:lnTo>
                  <a:pt x="77977" y="226060"/>
                </a:lnTo>
                <a:lnTo>
                  <a:pt x="77469" y="224790"/>
                </a:lnTo>
                <a:lnTo>
                  <a:pt x="77088" y="224790"/>
                </a:lnTo>
                <a:lnTo>
                  <a:pt x="75691" y="223520"/>
                </a:lnTo>
                <a:lnTo>
                  <a:pt x="74675" y="222250"/>
                </a:lnTo>
                <a:lnTo>
                  <a:pt x="73151" y="220980"/>
                </a:lnTo>
                <a:close/>
              </a:path>
              <a:path w="271145" h="260350">
                <a:moveTo>
                  <a:pt x="81279" y="137160"/>
                </a:moveTo>
                <a:lnTo>
                  <a:pt x="71119" y="137160"/>
                </a:lnTo>
                <a:lnTo>
                  <a:pt x="68452" y="138430"/>
                </a:lnTo>
                <a:lnTo>
                  <a:pt x="63373" y="140970"/>
                </a:lnTo>
                <a:lnTo>
                  <a:pt x="60705" y="143510"/>
                </a:lnTo>
                <a:lnTo>
                  <a:pt x="59816" y="143510"/>
                </a:lnTo>
                <a:lnTo>
                  <a:pt x="57912" y="146050"/>
                </a:lnTo>
                <a:lnTo>
                  <a:pt x="55625" y="147320"/>
                </a:lnTo>
                <a:lnTo>
                  <a:pt x="54101" y="148590"/>
                </a:lnTo>
                <a:lnTo>
                  <a:pt x="39497" y="163830"/>
                </a:lnTo>
                <a:lnTo>
                  <a:pt x="38480" y="165100"/>
                </a:lnTo>
                <a:lnTo>
                  <a:pt x="37973" y="166370"/>
                </a:lnTo>
                <a:lnTo>
                  <a:pt x="37973" y="167640"/>
                </a:lnTo>
                <a:lnTo>
                  <a:pt x="38480" y="168910"/>
                </a:lnTo>
                <a:lnTo>
                  <a:pt x="91059" y="222250"/>
                </a:lnTo>
                <a:lnTo>
                  <a:pt x="94106" y="222250"/>
                </a:lnTo>
                <a:lnTo>
                  <a:pt x="94868" y="220980"/>
                </a:lnTo>
                <a:lnTo>
                  <a:pt x="95630" y="220980"/>
                </a:lnTo>
                <a:lnTo>
                  <a:pt x="96519" y="219710"/>
                </a:lnTo>
                <a:lnTo>
                  <a:pt x="97536" y="219710"/>
                </a:lnTo>
                <a:lnTo>
                  <a:pt x="98551" y="218440"/>
                </a:lnTo>
                <a:lnTo>
                  <a:pt x="99694" y="217170"/>
                </a:lnTo>
                <a:lnTo>
                  <a:pt x="100584" y="215900"/>
                </a:lnTo>
                <a:lnTo>
                  <a:pt x="101853" y="214630"/>
                </a:lnTo>
                <a:lnTo>
                  <a:pt x="102362" y="213360"/>
                </a:lnTo>
                <a:lnTo>
                  <a:pt x="102615" y="213360"/>
                </a:lnTo>
                <a:lnTo>
                  <a:pt x="102997" y="212090"/>
                </a:lnTo>
                <a:lnTo>
                  <a:pt x="102997" y="210820"/>
                </a:lnTo>
                <a:lnTo>
                  <a:pt x="102488" y="210820"/>
                </a:lnTo>
                <a:lnTo>
                  <a:pt x="81025" y="189230"/>
                </a:lnTo>
                <a:lnTo>
                  <a:pt x="84581" y="185420"/>
                </a:lnTo>
                <a:lnTo>
                  <a:pt x="85851" y="184150"/>
                </a:lnTo>
                <a:lnTo>
                  <a:pt x="86994" y="182880"/>
                </a:lnTo>
                <a:lnTo>
                  <a:pt x="89662" y="182880"/>
                </a:lnTo>
                <a:lnTo>
                  <a:pt x="91059" y="181610"/>
                </a:lnTo>
                <a:lnTo>
                  <a:pt x="133730" y="181610"/>
                </a:lnTo>
                <a:lnTo>
                  <a:pt x="133603" y="180340"/>
                </a:lnTo>
                <a:lnTo>
                  <a:pt x="72389" y="180340"/>
                </a:lnTo>
                <a:lnTo>
                  <a:pt x="56387" y="163830"/>
                </a:lnTo>
                <a:lnTo>
                  <a:pt x="61467" y="158750"/>
                </a:lnTo>
                <a:lnTo>
                  <a:pt x="62864" y="157480"/>
                </a:lnTo>
                <a:lnTo>
                  <a:pt x="63880" y="157480"/>
                </a:lnTo>
                <a:lnTo>
                  <a:pt x="64769" y="156210"/>
                </a:lnTo>
                <a:lnTo>
                  <a:pt x="65531" y="156210"/>
                </a:lnTo>
                <a:lnTo>
                  <a:pt x="66293" y="154940"/>
                </a:lnTo>
                <a:lnTo>
                  <a:pt x="69468" y="153670"/>
                </a:lnTo>
                <a:lnTo>
                  <a:pt x="71754" y="152400"/>
                </a:lnTo>
                <a:lnTo>
                  <a:pt x="96456" y="152400"/>
                </a:lnTo>
                <a:lnTo>
                  <a:pt x="96138" y="151130"/>
                </a:lnTo>
                <a:lnTo>
                  <a:pt x="94996" y="149860"/>
                </a:lnTo>
                <a:lnTo>
                  <a:pt x="93979" y="147320"/>
                </a:lnTo>
                <a:lnTo>
                  <a:pt x="92455" y="146050"/>
                </a:lnTo>
                <a:lnTo>
                  <a:pt x="90550" y="143510"/>
                </a:lnTo>
                <a:lnTo>
                  <a:pt x="88391" y="140970"/>
                </a:lnTo>
                <a:lnTo>
                  <a:pt x="83565" y="138430"/>
                </a:lnTo>
                <a:lnTo>
                  <a:pt x="81279" y="137160"/>
                </a:lnTo>
                <a:close/>
              </a:path>
              <a:path w="271145" h="260350">
                <a:moveTo>
                  <a:pt x="71881" y="219710"/>
                </a:moveTo>
                <a:lnTo>
                  <a:pt x="69341" y="219710"/>
                </a:lnTo>
                <a:lnTo>
                  <a:pt x="68961" y="220980"/>
                </a:lnTo>
                <a:lnTo>
                  <a:pt x="72389" y="220980"/>
                </a:lnTo>
                <a:lnTo>
                  <a:pt x="71881" y="219710"/>
                </a:lnTo>
                <a:close/>
              </a:path>
              <a:path w="271145" h="260350">
                <a:moveTo>
                  <a:pt x="133096" y="182880"/>
                </a:moveTo>
                <a:lnTo>
                  <a:pt x="98932" y="182880"/>
                </a:lnTo>
                <a:lnTo>
                  <a:pt x="100837" y="184150"/>
                </a:lnTo>
                <a:lnTo>
                  <a:pt x="102869" y="185420"/>
                </a:lnTo>
                <a:lnTo>
                  <a:pt x="121412" y="193040"/>
                </a:lnTo>
                <a:lnTo>
                  <a:pt x="123316" y="193040"/>
                </a:lnTo>
                <a:lnTo>
                  <a:pt x="123951" y="191770"/>
                </a:lnTo>
                <a:lnTo>
                  <a:pt x="125349" y="191770"/>
                </a:lnTo>
                <a:lnTo>
                  <a:pt x="126237" y="190500"/>
                </a:lnTo>
                <a:lnTo>
                  <a:pt x="127253" y="189230"/>
                </a:lnTo>
                <a:lnTo>
                  <a:pt x="128397" y="187960"/>
                </a:lnTo>
                <a:lnTo>
                  <a:pt x="129921" y="186690"/>
                </a:lnTo>
                <a:lnTo>
                  <a:pt x="130937" y="185420"/>
                </a:lnTo>
                <a:lnTo>
                  <a:pt x="131825" y="185420"/>
                </a:lnTo>
                <a:lnTo>
                  <a:pt x="132587" y="184150"/>
                </a:lnTo>
                <a:lnTo>
                  <a:pt x="133096" y="182880"/>
                </a:lnTo>
                <a:close/>
              </a:path>
              <a:path w="271145" h="260350">
                <a:moveTo>
                  <a:pt x="152780" y="189230"/>
                </a:moveTo>
                <a:lnTo>
                  <a:pt x="148081" y="189230"/>
                </a:lnTo>
                <a:lnTo>
                  <a:pt x="148462" y="190500"/>
                </a:lnTo>
                <a:lnTo>
                  <a:pt x="151891" y="190500"/>
                </a:lnTo>
                <a:lnTo>
                  <a:pt x="152780" y="189230"/>
                </a:lnTo>
                <a:close/>
              </a:path>
              <a:path w="271145" h="260350">
                <a:moveTo>
                  <a:pt x="111378" y="78740"/>
                </a:moveTo>
                <a:lnTo>
                  <a:pt x="108076" y="78740"/>
                </a:lnTo>
                <a:lnTo>
                  <a:pt x="106299" y="80010"/>
                </a:lnTo>
                <a:lnTo>
                  <a:pt x="105282" y="81280"/>
                </a:lnTo>
                <a:lnTo>
                  <a:pt x="104012" y="82550"/>
                </a:lnTo>
                <a:lnTo>
                  <a:pt x="103124" y="83820"/>
                </a:lnTo>
                <a:lnTo>
                  <a:pt x="102362" y="83820"/>
                </a:lnTo>
                <a:lnTo>
                  <a:pt x="101853" y="85090"/>
                </a:lnTo>
                <a:lnTo>
                  <a:pt x="101218" y="85090"/>
                </a:lnTo>
                <a:lnTo>
                  <a:pt x="100837" y="86360"/>
                </a:lnTo>
                <a:lnTo>
                  <a:pt x="100329" y="87630"/>
                </a:lnTo>
                <a:lnTo>
                  <a:pt x="100202" y="88900"/>
                </a:lnTo>
                <a:lnTo>
                  <a:pt x="100584" y="90170"/>
                </a:lnTo>
                <a:lnTo>
                  <a:pt x="147827" y="189230"/>
                </a:lnTo>
                <a:lnTo>
                  <a:pt x="153542" y="189230"/>
                </a:lnTo>
                <a:lnTo>
                  <a:pt x="155828" y="186690"/>
                </a:lnTo>
                <a:lnTo>
                  <a:pt x="156844" y="185420"/>
                </a:lnTo>
                <a:lnTo>
                  <a:pt x="157606" y="185420"/>
                </a:lnTo>
                <a:lnTo>
                  <a:pt x="158623" y="184150"/>
                </a:lnTo>
                <a:lnTo>
                  <a:pt x="159638" y="181610"/>
                </a:lnTo>
                <a:lnTo>
                  <a:pt x="159638" y="180340"/>
                </a:lnTo>
                <a:lnTo>
                  <a:pt x="159385" y="179070"/>
                </a:lnTo>
                <a:lnTo>
                  <a:pt x="112140" y="80010"/>
                </a:lnTo>
                <a:lnTo>
                  <a:pt x="111760" y="80010"/>
                </a:lnTo>
                <a:lnTo>
                  <a:pt x="111378" y="78740"/>
                </a:lnTo>
                <a:close/>
              </a:path>
              <a:path w="271145" h="260350">
                <a:moveTo>
                  <a:pt x="133730" y="181610"/>
                </a:moveTo>
                <a:lnTo>
                  <a:pt x="93979" y="181610"/>
                </a:lnTo>
                <a:lnTo>
                  <a:pt x="95503" y="182880"/>
                </a:lnTo>
                <a:lnTo>
                  <a:pt x="133350" y="182880"/>
                </a:lnTo>
                <a:lnTo>
                  <a:pt x="133730" y="181610"/>
                </a:lnTo>
                <a:close/>
              </a:path>
              <a:path w="271145" h="260350">
                <a:moveTo>
                  <a:pt x="32257" y="180340"/>
                </a:moveTo>
                <a:lnTo>
                  <a:pt x="27559" y="180340"/>
                </a:lnTo>
                <a:lnTo>
                  <a:pt x="24511" y="181610"/>
                </a:lnTo>
                <a:lnTo>
                  <a:pt x="32638" y="181610"/>
                </a:lnTo>
                <a:lnTo>
                  <a:pt x="32257" y="180340"/>
                </a:lnTo>
                <a:close/>
              </a:path>
              <a:path w="271145" h="260350">
                <a:moveTo>
                  <a:pt x="96456" y="152400"/>
                </a:moveTo>
                <a:lnTo>
                  <a:pt x="71754" y="152400"/>
                </a:lnTo>
                <a:lnTo>
                  <a:pt x="76073" y="153670"/>
                </a:lnTo>
                <a:lnTo>
                  <a:pt x="79882" y="156210"/>
                </a:lnTo>
                <a:lnTo>
                  <a:pt x="83312" y="165100"/>
                </a:lnTo>
                <a:lnTo>
                  <a:pt x="83185" y="166370"/>
                </a:lnTo>
                <a:lnTo>
                  <a:pt x="82803" y="167640"/>
                </a:lnTo>
                <a:lnTo>
                  <a:pt x="81914" y="170180"/>
                </a:lnTo>
                <a:lnTo>
                  <a:pt x="81152" y="171450"/>
                </a:lnTo>
                <a:lnTo>
                  <a:pt x="79882" y="172720"/>
                </a:lnTo>
                <a:lnTo>
                  <a:pt x="72389" y="180340"/>
                </a:lnTo>
                <a:lnTo>
                  <a:pt x="133096" y="180340"/>
                </a:lnTo>
                <a:lnTo>
                  <a:pt x="132334" y="179070"/>
                </a:lnTo>
                <a:lnTo>
                  <a:pt x="130937" y="179070"/>
                </a:lnTo>
                <a:lnTo>
                  <a:pt x="129921" y="177800"/>
                </a:lnTo>
                <a:lnTo>
                  <a:pt x="112394" y="171450"/>
                </a:lnTo>
                <a:lnTo>
                  <a:pt x="110489" y="170180"/>
                </a:lnTo>
                <a:lnTo>
                  <a:pt x="108712" y="170180"/>
                </a:lnTo>
                <a:lnTo>
                  <a:pt x="107061" y="168910"/>
                </a:lnTo>
                <a:lnTo>
                  <a:pt x="94361" y="168910"/>
                </a:lnTo>
                <a:lnTo>
                  <a:pt x="95503" y="167640"/>
                </a:lnTo>
                <a:lnTo>
                  <a:pt x="96392" y="165100"/>
                </a:lnTo>
                <a:lnTo>
                  <a:pt x="96900" y="162560"/>
                </a:lnTo>
                <a:lnTo>
                  <a:pt x="97281" y="160020"/>
                </a:lnTo>
                <a:lnTo>
                  <a:pt x="97409" y="157480"/>
                </a:lnTo>
                <a:lnTo>
                  <a:pt x="97154" y="156210"/>
                </a:lnTo>
                <a:lnTo>
                  <a:pt x="96774" y="153670"/>
                </a:lnTo>
                <a:lnTo>
                  <a:pt x="96456" y="152400"/>
                </a:lnTo>
                <a:close/>
              </a:path>
              <a:path w="271145" h="260350">
                <a:moveTo>
                  <a:pt x="171703" y="49530"/>
                </a:moveTo>
                <a:lnTo>
                  <a:pt x="158750" y="49530"/>
                </a:lnTo>
                <a:lnTo>
                  <a:pt x="156082" y="50800"/>
                </a:lnTo>
                <a:lnTo>
                  <a:pt x="142748" y="60960"/>
                </a:lnTo>
                <a:lnTo>
                  <a:pt x="129412" y="73660"/>
                </a:lnTo>
                <a:lnTo>
                  <a:pt x="128269" y="74930"/>
                </a:lnTo>
                <a:lnTo>
                  <a:pt x="127635" y="76200"/>
                </a:lnTo>
                <a:lnTo>
                  <a:pt x="127635" y="78740"/>
                </a:lnTo>
                <a:lnTo>
                  <a:pt x="128269" y="80010"/>
                </a:lnTo>
                <a:lnTo>
                  <a:pt x="129666" y="81280"/>
                </a:lnTo>
                <a:lnTo>
                  <a:pt x="180466" y="132080"/>
                </a:lnTo>
                <a:lnTo>
                  <a:pt x="180721" y="133350"/>
                </a:lnTo>
                <a:lnTo>
                  <a:pt x="182372" y="133350"/>
                </a:lnTo>
                <a:lnTo>
                  <a:pt x="183641" y="132080"/>
                </a:lnTo>
                <a:lnTo>
                  <a:pt x="185165" y="130810"/>
                </a:lnTo>
                <a:lnTo>
                  <a:pt x="186943" y="129540"/>
                </a:lnTo>
                <a:lnTo>
                  <a:pt x="188087" y="128270"/>
                </a:lnTo>
                <a:lnTo>
                  <a:pt x="189102" y="127000"/>
                </a:lnTo>
                <a:lnTo>
                  <a:pt x="190753" y="125730"/>
                </a:lnTo>
                <a:lnTo>
                  <a:pt x="191388" y="124460"/>
                </a:lnTo>
                <a:lnTo>
                  <a:pt x="191769" y="124460"/>
                </a:lnTo>
                <a:lnTo>
                  <a:pt x="192150" y="123190"/>
                </a:lnTo>
                <a:lnTo>
                  <a:pt x="192531" y="123190"/>
                </a:lnTo>
                <a:lnTo>
                  <a:pt x="192404" y="121920"/>
                </a:lnTo>
                <a:lnTo>
                  <a:pt x="191897" y="120650"/>
                </a:lnTo>
                <a:lnTo>
                  <a:pt x="173862" y="102870"/>
                </a:lnTo>
                <a:lnTo>
                  <a:pt x="178688" y="97790"/>
                </a:lnTo>
                <a:lnTo>
                  <a:pt x="182372" y="95250"/>
                </a:lnTo>
                <a:lnTo>
                  <a:pt x="183303" y="93980"/>
                </a:lnTo>
                <a:lnTo>
                  <a:pt x="165100" y="93980"/>
                </a:lnTo>
                <a:lnTo>
                  <a:pt x="145923" y="74930"/>
                </a:lnTo>
                <a:lnTo>
                  <a:pt x="153162" y="67310"/>
                </a:lnTo>
                <a:lnTo>
                  <a:pt x="154431" y="67310"/>
                </a:lnTo>
                <a:lnTo>
                  <a:pt x="157225" y="64770"/>
                </a:lnTo>
                <a:lnTo>
                  <a:pt x="187832" y="64770"/>
                </a:lnTo>
                <a:lnTo>
                  <a:pt x="186816" y="62230"/>
                </a:lnTo>
                <a:lnTo>
                  <a:pt x="184530" y="59690"/>
                </a:lnTo>
                <a:lnTo>
                  <a:pt x="181355" y="55880"/>
                </a:lnTo>
                <a:lnTo>
                  <a:pt x="179069" y="53340"/>
                </a:lnTo>
                <a:lnTo>
                  <a:pt x="174243" y="50800"/>
                </a:lnTo>
                <a:lnTo>
                  <a:pt x="171703" y="49530"/>
                </a:lnTo>
                <a:close/>
              </a:path>
              <a:path w="271145" h="260350">
                <a:moveTo>
                  <a:pt x="187832" y="64770"/>
                </a:moveTo>
                <a:lnTo>
                  <a:pt x="164211" y="64770"/>
                </a:lnTo>
                <a:lnTo>
                  <a:pt x="168275" y="67310"/>
                </a:lnTo>
                <a:lnTo>
                  <a:pt x="170179" y="68580"/>
                </a:lnTo>
                <a:lnTo>
                  <a:pt x="171703" y="69850"/>
                </a:lnTo>
                <a:lnTo>
                  <a:pt x="172847" y="72390"/>
                </a:lnTo>
                <a:lnTo>
                  <a:pt x="173609" y="73660"/>
                </a:lnTo>
                <a:lnTo>
                  <a:pt x="174498" y="74930"/>
                </a:lnTo>
                <a:lnTo>
                  <a:pt x="174878" y="77470"/>
                </a:lnTo>
                <a:lnTo>
                  <a:pt x="175005" y="81280"/>
                </a:lnTo>
                <a:lnTo>
                  <a:pt x="174878" y="82550"/>
                </a:lnTo>
                <a:lnTo>
                  <a:pt x="173354" y="85090"/>
                </a:lnTo>
                <a:lnTo>
                  <a:pt x="172085" y="87630"/>
                </a:lnTo>
                <a:lnTo>
                  <a:pt x="170179" y="88900"/>
                </a:lnTo>
                <a:lnTo>
                  <a:pt x="165100" y="93980"/>
                </a:lnTo>
                <a:lnTo>
                  <a:pt x="183303" y="93980"/>
                </a:lnTo>
                <a:lnTo>
                  <a:pt x="190373" y="72390"/>
                </a:lnTo>
                <a:lnTo>
                  <a:pt x="189737" y="69850"/>
                </a:lnTo>
                <a:lnTo>
                  <a:pt x="188340" y="66040"/>
                </a:lnTo>
                <a:lnTo>
                  <a:pt x="187832" y="64770"/>
                </a:lnTo>
                <a:close/>
              </a:path>
              <a:path w="271145" h="260350">
                <a:moveTo>
                  <a:pt x="229869" y="85090"/>
                </a:moveTo>
                <a:lnTo>
                  <a:pt x="228473" y="85090"/>
                </a:lnTo>
                <a:lnTo>
                  <a:pt x="229362" y="86360"/>
                </a:lnTo>
                <a:lnTo>
                  <a:pt x="229869" y="85090"/>
                </a:lnTo>
                <a:close/>
              </a:path>
              <a:path w="271145" h="260350">
                <a:moveTo>
                  <a:pt x="215646" y="0"/>
                </a:moveTo>
                <a:lnTo>
                  <a:pt x="210565" y="0"/>
                </a:lnTo>
                <a:lnTo>
                  <a:pt x="208025" y="1270"/>
                </a:lnTo>
                <a:lnTo>
                  <a:pt x="205359" y="1270"/>
                </a:lnTo>
                <a:lnTo>
                  <a:pt x="202818" y="2540"/>
                </a:lnTo>
                <a:lnTo>
                  <a:pt x="200151" y="3810"/>
                </a:lnTo>
                <a:lnTo>
                  <a:pt x="197612" y="6350"/>
                </a:lnTo>
                <a:lnTo>
                  <a:pt x="195706" y="7620"/>
                </a:lnTo>
                <a:lnTo>
                  <a:pt x="193675" y="10160"/>
                </a:lnTo>
                <a:lnTo>
                  <a:pt x="192531" y="10160"/>
                </a:lnTo>
                <a:lnTo>
                  <a:pt x="191007" y="12700"/>
                </a:lnTo>
                <a:lnTo>
                  <a:pt x="176402" y="26670"/>
                </a:lnTo>
                <a:lnTo>
                  <a:pt x="175387" y="27940"/>
                </a:lnTo>
                <a:lnTo>
                  <a:pt x="174878" y="29210"/>
                </a:lnTo>
                <a:lnTo>
                  <a:pt x="174751" y="31750"/>
                </a:lnTo>
                <a:lnTo>
                  <a:pt x="175260" y="33020"/>
                </a:lnTo>
                <a:lnTo>
                  <a:pt x="227837" y="85090"/>
                </a:lnTo>
                <a:lnTo>
                  <a:pt x="231012" y="85090"/>
                </a:lnTo>
                <a:lnTo>
                  <a:pt x="233425" y="83820"/>
                </a:lnTo>
                <a:lnTo>
                  <a:pt x="236600" y="80010"/>
                </a:lnTo>
                <a:lnTo>
                  <a:pt x="237489" y="78740"/>
                </a:lnTo>
                <a:lnTo>
                  <a:pt x="238760" y="77470"/>
                </a:lnTo>
                <a:lnTo>
                  <a:pt x="239267" y="77470"/>
                </a:lnTo>
                <a:lnTo>
                  <a:pt x="239775" y="76200"/>
                </a:lnTo>
                <a:lnTo>
                  <a:pt x="239902" y="74930"/>
                </a:lnTo>
                <a:lnTo>
                  <a:pt x="239649" y="73660"/>
                </a:lnTo>
                <a:lnTo>
                  <a:pt x="239394" y="73660"/>
                </a:lnTo>
                <a:lnTo>
                  <a:pt x="217804" y="52070"/>
                </a:lnTo>
                <a:lnTo>
                  <a:pt x="221487" y="48260"/>
                </a:lnTo>
                <a:lnTo>
                  <a:pt x="222630" y="46990"/>
                </a:lnTo>
                <a:lnTo>
                  <a:pt x="223900" y="46990"/>
                </a:lnTo>
                <a:lnTo>
                  <a:pt x="225171" y="45720"/>
                </a:lnTo>
                <a:lnTo>
                  <a:pt x="270510" y="45720"/>
                </a:lnTo>
                <a:lnTo>
                  <a:pt x="270637" y="44450"/>
                </a:lnTo>
                <a:lnTo>
                  <a:pt x="270255" y="43180"/>
                </a:lnTo>
                <a:lnTo>
                  <a:pt x="209296" y="43180"/>
                </a:lnTo>
                <a:lnTo>
                  <a:pt x="193166" y="27940"/>
                </a:lnTo>
                <a:lnTo>
                  <a:pt x="198374" y="22860"/>
                </a:lnTo>
                <a:lnTo>
                  <a:pt x="199643" y="21590"/>
                </a:lnTo>
                <a:lnTo>
                  <a:pt x="201549" y="19050"/>
                </a:lnTo>
                <a:lnTo>
                  <a:pt x="203200" y="17780"/>
                </a:lnTo>
                <a:lnTo>
                  <a:pt x="206375" y="16510"/>
                </a:lnTo>
                <a:lnTo>
                  <a:pt x="233679" y="16510"/>
                </a:lnTo>
                <a:lnTo>
                  <a:pt x="233044" y="15240"/>
                </a:lnTo>
                <a:lnTo>
                  <a:pt x="231901" y="12700"/>
                </a:lnTo>
                <a:lnTo>
                  <a:pt x="230886" y="10160"/>
                </a:lnTo>
                <a:lnTo>
                  <a:pt x="229362" y="8890"/>
                </a:lnTo>
                <a:lnTo>
                  <a:pt x="225171" y="5080"/>
                </a:lnTo>
                <a:lnTo>
                  <a:pt x="222885" y="2540"/>
                </a:lnTo>
                <a:lnTo>
                  <a:pt x="218059" y="1270"/>
                </a:lnTo>
                <a:lnTo>
                  <a:pt x="215646" y="0"/>
                </a:lnTo>
                <a:close/>
              </a:path>
              <a:path w="271145" h="260350">
                <a:moveTo>
                  <a:pt x="270001" y="45720"/>
                </a:moveTo>
                <a:lnTo>
                  <a:pt x="232410" y="45720"/>
                </a:lnTo>
                <a:lnTo>
                  <a:pt x="235838" y="46990"/>
                </a:lnTo>
                <a:lnTo>
                  <a:pt x="237616" y="46990"/>
                </a:lnTo>
                <a:lnTo>
                  <a:pt x="239649" y="48260"/>
                </a:lnTo>
                <a:lnTo>
                  <a:pt x="257428" y="55880"/>
                </a:lnTo>
                <a:lnTo>
                  <a:pt x="260730" y="55880"/>
                </a:lnTo>
                <a:lnTo>
                  <a:pt x="261492" y="54610"/>
                </a:lnTo>
                <a:lnTo>
                  <a:pt x="263016" y="53340"/>
                </a:lnTo>
                <a:lnTo>
                  <a:pt x="264032" y="53340"/>
                </a:lnTo>
                <a:lnTo>
                  <a:pt x="265302" y="52070"/>
                </a:lnTo>
                <a:lnTo>
                  <a:pt x="267842" y="48260"/>
                </a:lnTo>
                <a:lnTo>
                  <a:pt x="270001" y="45720"/>
                </a:lnTo>
                <a:close/>
              </a:path>
              <a:path w="271145" h="260350">
                <a:moveTo>
                  <a:pt x="163956" y="48260"/>
                </a:moveTo>
                <a:lnTo>
                  <a:pt x="161289" y="49530"/>
                </a:lnTo>
                <a:lnTo>
                  <a:pt x="169163" y="49530"/>
                </a:lnTo>
                <a:lnTo>
                  <a:pt x="163956" y="48260"/>
                </a:lnTo>
                <a:close/>
              </a:path>
              <a:path w="271145" h="260350">
                <a:moveTo>
                  <a:pt x="233679" y="16510"/>
                </a:moveTo>
                <a:lnTo>
                  <a:pt x="212851" y="16510"/>
                </a:lnTo>
                <a:lnTo>
                  <a:pt x="214884" y="17780"/>
                </a:lnTo>
                <a:lnTo>
                  <a:pt x="216788" y="20320"/>
                </a:lnTo>
                <a:lnTo>
                  <a:pt x="217931" y="21590"/>
                </a:lnTo>
                <a:lnTo>
                  <a:pt x="218821" y="22860"/>
                </a:lnTo>
                <a:lnTo>
                  <a:pt x="220090" y="25400"/>
                </a:lnTo>
                <a:lnTo>
                  <a:pt x="220217" y="27940"/>
                </a:lnTo>
                <a:lnTo>
                  <a:pt x="220090" y="29210"/>
                </a:lnTo>
                <a:lnTo>
                  <a:pt x="219582" y="31750"/>
                </a:lnTo>
                <a:lnTo>
                  <a:pt x="218821" y="33020"/>
                </a:lnTo>
                <a:lnTo>
                  <a:pt x="217931" y="34290"/>
                </a:lnTo>
                <a:lnTo>
                  <a:pt x="216662" y="35560"/>
                </a:lnTo>
                <a:lnTo>
                  <a:pt x="215137" y="38100"/>
                </a:lnTo>
                <a:lnTo>
                  <a:pt x="209296" y="43180"/>
                </a:lnTo>
                <a:lnTo>
                  <a:pt x="269113" y="43180"/>
                </a:lnTo>
                <a:lnTo>
                  <a:pt x="267842" y="41910"/>
                </a:lnTo>
                <a:lnTo>
                  <a:pt x="266700" y="41910"/>
                </a:lnTo>
                <a:lnTo>
                  <a:pt x="265175" y="40640"/>
                </a:lnTo>
                <a:lnTo>
                  <a:pt x="247396" y="34290"/>
                </a:lnTo>
                <a:lnTo>
                  <a:pt x="245617" y="33020"/>
                </a:lnTo>
                <a:lnTo>
                  <a:pt x="231266" y="33020"/>
                </a:lnTo>
                <a:lnTo>
                  <a:pt x="232410" y="30480"/>
                </a:lnTo>
                <a:lnTo>
                  <a:pt x="233172" y="27940"/>
                </a:lnTo>
                <a:lnTo>
                  <a:pt x="234187" y="22860"/>
                </a:lnTo>
                <a:lnTo>
                  <a:pt x="234061" y="20320"/>
                </a:lnTo>
                <a:lnTo>
                  <a:pt x="233679" y="16510"/>
                </a:lnTo>
                <a:close/>
              </a:path>
              <a:path w="271145" h="260350">
                <a:moveTo>
                  <a:pt x="242315" y="31750"/>
                </a:moveTo>
                <a:lnTo>
                  <a:pt x="232410" y="31750"/>
                </a:lnTo>
                <a:lnTo>
                  <a:pt x="231266" y="33020"/>
                </a:lnTo>
                <a:lnTo>
                  <a:pt x="245617" y="33020"/>
                </a:lnTo>
                <a:lnTo>
                  <a:pt x="24231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04079" y="5835878"/>
            <a:ext cx="125065" cy="13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312152" y="5835840"/>
            <a:ext cx="551942" cy="409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89139" y="5835383"/>
            <a:ext cx="192531" cy="192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86905" y="4754371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10%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34758" y="2260853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59%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84872" y="3749802"/>
            <a:ext cx="3327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31%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148066" y="4941571"/>
            <a:ext cx="469900" cy="31995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90170" defTabSz="914400">
              <a:spcBef>
                <a:spcPts val="1055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5%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75576" y="5301233"/>
            <a:ext cx="247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0%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8794368" y="1271777"/>
          <a:ext cx="1837054" cy="542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characteristics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175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N=59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5100">
                        <a:lnSpc>
                          <a:spcPts val="1125"/>
                        </a:lnSpc>
                        <a:spcBef>
                          <a:spcPts val="60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9530">
                        <a:lnSpc>
                          <a:spcPts val="106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40029">
                        <a:lnSpc>
                          <a:spcPts val="106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≥70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years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14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(24%)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9530">
                        <a:lnSpc>
                          <a:spcPts val="106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Smoking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history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240029">
                        <a:lnSpc>
                          <a:spcPts val="106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Non-smokers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(10%)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40029">
                        <a:lnSpc>
                          <a:spcPts val="106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Former/Current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53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(90%)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9530">
                        <a:lnSpc>
                          <a:spcPts val="106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Histology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240029">
                        <a:lnSpc>
                          <a:spcPts val="106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Non-squamous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6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100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(80%)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49530" marR="210820">
                        <a:lnSpc>
                          <a:spcPts val="1080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N° met sites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chemo  baseline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marL="240029">
                        <a:lnSpc>
                          <a:spcPts val="104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≥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4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16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(27%)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Performance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status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144145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≥2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(13%)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Chemo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Line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144145">
                        <a:lnSpc>
                          <a:spcPts val="106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≥ 3rd line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(3-8)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(29%)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Chemo drug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type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40029">
                        <a:lnSpc>
                          <a:spcPts val="106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Taxane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43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994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(73%)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240029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Pemetrexed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(12%)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40029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Vinorelbine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65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(7%)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40029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Gemcitabine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(8%)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49530">
                        <a:lnSpc>
                          <a:spcPts val="106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Molecular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Status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40029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EGFR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mutation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(7%)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240029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ALK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rearr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(5%)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40029">
                        <a:lnSpc>
                          <a:spcPts val="107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KRAS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mutation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17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ts val="990"/>
                        </a:lnSpc>
                      </a:pPr>
                      <a:r>
                        <a:rPr sz="900" spc="-5" dirty="0">
                          <a:latin typeface="Arial"/>
                          <a:cs typeface="Arial"/>
                        </a:rPr>
                        <a:t>(29%)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0" name="object 60"/>
          <p:cNvSpPr txBox="1"/>
          <p:nvPr/>
        </p:nvSpPr>
        <p:spPr>
          <a:xfrm>
            <a:off x="2586330" y="6578904"/>
            <a:ext cx="48723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HPD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= (TGR IO – TGR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PRE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IO) &gt;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50%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PD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RECIST </a:t>
            </a:r>
            <a:r>
              <a:rPr sz="1200" b="1" spc="-65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1st 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CT</a:t>
            </a:r>
            <a:r>
              <a:rPr sz="1200" b="1" spc="-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SCAN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228600"/>
            <a:ext cx="567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762000"/>
            <a:ext cx="3371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64 - TextBox"/>
          <p:cNvSpPr txBox="1"/>
          <p:nvPr/>
        </p:nvSpPr>
        <p:spPr>
          <a:xfrm>
            <a:off x="3200400" y="16002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Calibri"/>
              </a:rPr>
              <a:t>Immunotherapy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5867400" y="160020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Calibri"/>
              </a:rPr>
              <a:t>Vs Chemotherapy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07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8833" y="5048443"/>
            <a:ext cx="3895090" cy="0"/>
          </a:xfrm>
          <a:custGeom>
            <a:avLst/>
            <a:gdLst/>
            <a:ahLst/>
            <a:cxnLst/>
            <a:rect l="l" t="t" r="r" b="b"/>
            <a:pathLst>
              <a:path w="3895090">
                <a:moveTo>
                  <a:pt x="0" y="0"/>
                </a:moveTo>
                <a:lnTo>
                  <a:pt x="0" y="0"/>
                </a:lnTo>
                <a:lnTo>
                  <a:pt x="389468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8833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5277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11671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7938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4395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0789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37055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3513" y="5048443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-2362" y="22841"/>
                </a:moveTo>
                <a:lnTo>
                  <a:pt x="2362" y="22841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5191" y="5124274"/>
            <a:ext cx="679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1642" y="5124274"/>
            <a:ext cx="6794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6464" y="5124274"/>
            <a:ext cx="109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2858" y="5124274"/>
            <a:ext cx="109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15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9315" y="5124274"/>
            <a:ext cx="109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5582" y="5124274"/>
            <a:ext cx="109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1975" y="5124274"/>
            <a:ext cx="109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8433" y="5124274"/>
            <a:ext cx="1092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35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98833" y="2334977"/>
            <a:ext cx="0" cy="2609215"/>
          </a:xfrm>
          <a:custGeom>
            <a:avLst/>
            <a:gdLst/>
            <a:ahLst/>
            <a:cxnLst/>
            <a:rect l="l" t="t" r="r" b="b"/>
            <a:pathLst>
              <a:path h="2609215">
                <a:moveTo>
                  <a:pt x="0" y="2609021"/>
                </a:moveTo>
                <a:lnTo>
                  <a:pt x="0" y="2609021"/>
                </a:lnTo>
                <a:lnTo>
                  <a:pt x="0" y="0"/>
                </a:lnTo>
              </a:path>
            </a:pathLst>
          </a:custGeom>
          <a:ln w="47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53160" y="4943998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672" y="0"/>
                </a:moveTo>
                <a:lnTo>
                  <a:pt x="45672" y="0"/>
                </a:ln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53160" y="442222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672" y="0"/>
                </a:moveTo>
                <a:lnTo>
                  <a:pt x="45672" y="0"/>
                </a:ln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53160" y="390035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672" y="0"/>
                </a:moveTo>
                <a:lnTo>
                  <a:pt x="45672" y="0"/>
                </a:ln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53160" y="337860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672" y="0"/>
                </a:moveTo>
                <a:lnTo>
                  <a:pt x="45672" y="0"/>
                </a:ln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53160" y="2856853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672" y="0"/>
                </a:moveTo>
                <a:lnTo>
                  <a:pt x="45672" y="0"/>
                </a:ln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53160" y="2334976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45672" y="0"/>
                </a:moveTo>
                <a:lnTo>
                  <a:pt x="45672" y="0"/>
                </a:lnTo>
                <a:lnTo>
                  <a:pt x="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88952" y="4882779"/>
            <a:ext cx="1308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.0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8952" y="3839140"/>
            <a:ext cx="1308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.4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88952" y="3317263"/>
            <a:ext cx="1308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.6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88952" y="2795514"/>
            <a:ext cx="1308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.8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88952" y="2273764"/>
            <a:ext cx="13081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.0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98834" y="2133601"/>
            <a:ext cx="4273367" cy="2915245"/>
          </a:xfrm>
          <a:custGeom>
            <a:avLst/>
            <a:gdLst/>
            <a:ahLst/>
            <a:cxnLst/>
            <a:rect l="l" t="t" r="r" b="b"/>
            <a:pathLst>
              <a:path w="4006215" h="2818129">
                <a:moveTo>
                  <a:pt x="0" y="2817727"/>
                </a:moveTo>
                <a:lnTo>
                  <a:pt x="4005705" y="2817727"/>
                </a:lnTo>
                <a:lnTo>
                  <a:pt x="4005705" y="0"/>
                </a:lnTo>
                <a:lnTo>
                  <a:pt x="0" y="0"/>
                </a:lnTo>
                <a:lnTo>
                  <a:pt x="0" y="2817727"/>
                </a:lnTo>
                <a:close/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64410" y="5307324"/>
            <a:ext cx="27368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6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24662" y="3297679"/>
            <a:ext cx="92333" cy="684530"/>
          </a:xfrm>
          <a:prstGeom prst="rect">
            <a:avLst/>
          </a:prstGeom>
        </p:spPr>
        <p:txBody>
          <a:bodyPr vert="vert270" wrap="square" lIns="0" tIns="5080" rIns="0" bIns="0" rtlCol="0">
            <a:spAutoFit/>
          </a:bodyPr>
          <a:lstStyle/>
          <a:p>
            <a:pPr marL="12700" defTabSz="914400">
              <a:spcBef>
                <a:spcPts val="40"/>
              </a:spcBef>
            </a:pP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Overall survival</a:t>
            </a:r>
            <a:r>
              <a:rPr sz="6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prstClr val="black"/>
                </a:solidFill>
                <a:latin typeface="Arial"/>
                <a:cs typeface="Arial"/>
              </a:rPr>
              <a:t>(%)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98834" y="2334977"/>
            <a:ext cx="2991485" cy="2609215"/>
          </a:xfrm>
          <a:custGeom>
            <a:avLst/>
            <a:gdLst/>
            <a:ahLst/>
            <a:cxnLst/>
            <a:rect l="l" t="t" r="r" b="b"/>
            <a:pathLst>
              <a:path w="2991485" h="2609215">
                <a:moveTo>
                  <a:pt x="0" y="0"/>
                </a:moveTo>
                <a:lnTo>
                  <a:pt x="95284" y="0"/>
                </a:lnTo>
                <a:lnTo>
                  <a:pt x="95284" y="260684"/>
                </a:lnTo>
                <a:lnTo>
                  <a:pt x="197656" y="260684"/>
                </a:lnTo>
                <a:lnTo>
                  <a:pt x="197656" y="521876"/>
                </a:lnTo>
                <a:lnTo>
                  <a:pt x="219702" y="521876"/>
                </a:lnTo>
                <a:lnTo>
                  <a:pt x="219702" y="782434"/>
                </a:lnTo>
                <a:lnTo>
                  <a:pt x="314981" y="782434"/>
                </a:lnTo>
                <a:lnTo>
                  <a:pt x="314981" y="1043626"/>
                </a:lnTo>
                <a:lnTo>
                  <a:pt x="383943" y="1043626"/>
                </a:lnTo>
                <a:lnTo>
                  <a:pt x="383943" y="1304818"/>
                </a:lnTo>
                <a:lnTo>
                  <a:pt x="647484" y="1304818"/>
                </a:lnTo>
                <a:lnTo>
                  <a:pt x="647484" y="1565376"/>
                </a:lnTo>
                <a:lnTo>
                  <a:pt x="888885" y="1565376"/>
                </a:lnTo>
                <a:lnTo>
                  <a:pt x="888885" y="1826568"/>
                </a:lnTo>
                <a:lnTo>
                  <a:pt x="1371431" y="1826568"/>
                </a:lnTo>
                <a:lnTo>
                  <a:pt x="1371431" y="2087252"/>
                </a:lnTo>
                <a:lnTo>
                  <a:pt x="1725823" y="2087252"/>
                </a:lnTo>
                <a:lnTo>
                  <a:pt x="1725823" y="2348318"/>
                </a:lnTo>
                <a:lnTo>
                  <a:pt x="2990936" y="2348318"/>
                </a:lnTo>
                <a:lnTo>
                  <a:pt x="2990936" y="2609021"/>
                </a:lnTo>
              </a:path>
            </a:pathLst>
          </a:custGeom>
          <a:ln w="945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98834" y="2334976"/>
            <a:ext cx="4010025" cy="2390140"/>
          </a:xfrm>
          <a:custGeom>
            <a:avLst/>
            <a:gdLst/>
            <a:ahLst/>
            <a:cxnLst/>
            <a:rect l="l" t="t" r="r" b="b"/>
            <a:pathLst>
              <a:path w="4010025" h="2390140">
                <a:moveTo>
                  <a:pt x="0" y="0"/>
                </a:moveTo>
                <a:lnTo>
                  <a:pt x="22363" y="0"/>
                </a:lnTo>
                <a:lnTo>
                  <a:pt x="22363" y="72468"/>
                </a:lnTo>
                <a:lnTo>
                  <a:pt x="69615" y="72468"/>
                </a:lnTo>
                <a:lnTo>
                  <a:pt x="69615" y="146841"/>
                </a:lnTo>
                <a:lnTo>
                  <a:pt x="117178" y="146841"/>
                </a:lnTo>
                <a:lnTo>
                  <a:pt x="117178" y="224005"/>
                </a:lnTo>
                <a:lnTo>
                  <a:pt x="143006" y="224005"/>
                </a:lnTo>
                <a:lnTo>
                  <a:pt x="143006" y="300726"/>
                </a:lnTo>
                <a:lnTo>
                  <a:pt x="161119" y="300726"/>
                </a:lnTo>
                <a:lnTo>
                  <a:pt x="161119" y="377890"/>
                </a:lnTo>
                <a:lnTo>
                  <a:pt x="278311" y="377890"/>
                </a:lnTo>
                <a:lnTo>
                  <a:pt x="278311" y="457467"/>
                </a:lnTo>
                <a:lnTo>
                  <a:pt x="303941" y="457467"/>
                </a:lnTo>
                <a:lnTo>
                  <a:pt x="303941" y="537043"/>
                </a:lnTo>
                <a:lnTo>
                  <a:pt x="383943" y="537043"/>
                </a:lnTo>
                <a:lnTo>
                  <a:pt x="383943" y="616746"/>
                </a:lnTo>
                <a:lnTo>
                  <a:pt x="442564" y="616746"/>
                </a:lnTo>
                <a:lnTo>
                  <a:pt x="442564" y="696766"/>
                </a:lnTo>
                <a:lnTo>
                  <a:pt x="508227" y="696766"/>
                </a:lnTo>
                <a:lnTo>
                  <a:pt x="508227" y="776342"/>
                </a:lnTo>
                <a:lnTo>
                  <a:pt x="618301" y="776342"/>
                </a:lnTo>
                <a:lnTo>
                  <a:pt x="618301" y="855854"/>
                </a:lnTo>
                <a:lnTo>
                  <a:pt x="651228" y="855854"/>
                </a:lnTo>
                <a:lnTo>
                  <a:pt x="651228" y="935430"/>
                </a:lnTo>
                <a:lnTo>
                  <a:pt x="665566" y="935430"/>
                </a:lnTo>
                <a:lnTo>
                  <a:pt x="665566" y="1015451"/>
                </a:lnTo>
                <a:lnTo>
                  <a:pt x="724187" y="1015451"/>
                </a:lnTo>
                <a:lnTo>
                  <a:pt x="724187" y="1095154"/>
                </a:lnTo>
                <a:lnTo>
                  <a:pt x="826520" y="1095154"/>
                </a:lnTo>
                <a:lnTo>
                  <a:pt x="826520" y="1174730"/>
                </a:lnTo>
                <a:lnTo>
                  <a:pt x="837369" y="1174730"/>
                </a:lnTo>
                <a:lnTo>
                  <a:pt x="837369" y="1254242"/>
                </a:lnTo>
                <a:lnTo>
                  <a:pt x="848408" y="1254242"/>
                </a:lnTo>
                <a:lnTo>
                  <a:pt x="848408" y="1334262"/>
                </a:lnTo>
                <a:lnTo>
                  <a:pt x="881335" y="1334262"/>
                </a:lnTo>
                <a:lnTo>
                  <a:pt x="881335" y="1413838"/>
                </a:lnTo>
                <a:lnTo>
                  <a:pt x="1060434" y="1413838"/>
                </a:lnTo>
                <a:lnTo>
                  <a:pt x="1060434" y="1493541"/>
                </a:lnTo>
                <a:lnTo>
                  <a:pt x="1159468" y="1493541"/>
                </a:lnTo>
                <a:lnTo>
                  <a:pt x="1159468" y="1573117"/>
                </a:lnTo>
                <a:lnTo>
                  <a:pt x="1203244" y="1573117"/>
                </a:lnTo>
                <a:lnTo>
                  <a:pt x="1203244" y="1652630"/>
                </a:lnTo>
                <a:lnTo>
                  <a:pt x="1232364" y="1652630"/>
                </a:lnTo>
                <a:lnTo>
                  <a:pt x="1232364" y="1732650"/>
                </a:lnTo>
                <a:lnTo>
                  <a:pt x="1649120" y="1732650"/>
                </a:lnTo>
                <a:lnTo>
                  <a:pt x="1649120" y="1820412"/>
                </a:lnTo>
                <a:lnTo>
                  <a:pt x="1784380" y="1820412"/>
                </a:lnTo>
                <a:lnTo>
                  <a:pt x="1784380" y="1907984"/>
                </a:lnTo>
                <a:lnTo>
                  <a:pt x="1795419" y="1907984"/>
                </a:lnTo>
                <a:lnTo>
                  <a:pt x="1795419" y="1995746"/>
                </a:lnTo>
                <a:lnTo>
                  <a:pt x="1850234" y="1995746"/>
                </a:lnTo>
                <a:lnTo>
                  <a:pt x="1850234" y="2083508"/>
                </a:lnTo>
                <a:lnTo>
                  <a:pt x="1959673" y="2083508"/>
                </a:lnTo>
                <a:lnTo>
                  <a:pt x="1959673" y="2171080"/>
                </a:lnTo>
                <a:lnTo>
                  <a:pt x="3085783" y="2171080"/>
                </a:lnTo>
                <a:lnTo>
                  <a:pt x="3085783" y="2280735"/>
                </a:lnTo>
                <a:lnTo>
                  <a:pt x="3462634" y="2280735"/>
                </a:lnTo>
                <a:lnTo>
                  <a:pt x="3462634" y="2389882"/>
                </a:lnTo>
                <a:lnTo>
                  <a:pt x="4009460" y="2389882"/>
                </a:lnTo>
              </a:path>
            </a:pathLst>
          </a:custGeom>
          <a:ln w="9451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98834" y="2334977"/>
            <a:ext cx="4010025" cy="1447165"/>
          </a:xfrm>
          <a:custGeom>
            <a:avLst/>
            <a:gdLst/>
            <a:ahLst/>
            <a:cxnLst/>
            <a:rect l="l" t="t" r="r" b="b"/>
            <a:pathLst>
              <a:path w="4010025" h="1447164">
                <a:moveTo>
                  <a:pt x="0" y="0"/>
                </a:moveTo>
                <a:lnTo>
                  <a:pt x="36695" y="0"/>
                </a:lnTo>
                <a:lnTo>
                  <a:pt x="36695" y="81416"/>
                </a:lnTo>
                <a:lnTo>
                  <a:pt x="55284" y="81416"/>
                </a:lnTo>
                <a:lnTo>
                  <a:pt x="55284" y="122092"/>
                </a:lnTo>
                <a:lnTo>
                  <a:pt x="204901" y="122092"/>
                </a:lnTo>
                <a:lnTo>
                  <a:pt x="204901" y="164482"/>
                </a:lnTo>
                <a:lnTo>
                  <a:pt x="424419" y="164482"/>
                </a:lnTo>
                <a:lnTo>
                  <a:pt x="424419" y="255036"/>
                </a:lnTo>
                <a:lnTo>
                  <a:pt x="442564" y="255036"/>
                </a:lnTo>
                <a:lnTo>
                  <a:pt x="442564" y="300282"/>
                </a:lnTo>
                <a:lnTo>
                  <a:pt x="526816" y="300282"/>
                </a:lnTo>
                <a:lnTo>
                  <a:pt x="526816" y="348319"/>
                </a:lnTo>
                <a:lnTo>
                  <a:pt x="756923" y="348319"/>
                </a:lnTo>
                <a:lnTo>
                  <a:pt x="756923" y="398387"/>
                </a:lnTo>
                <a:lnTo>
                  <a:pt x="855514" y="398387"/>
                </a:lnTo>
                <a:lnTo>
                  <a:pt x="855514" y="448963"/>
                </a:lnTo>
                <a:lnTo>
                  <a:pt x="874102" y="448963"/>
                </a:lnTo>
                <a:lnTo>
                  <a:pt x="874102" y="498904"/>
                </a:lnTo>
                <a:lnTo>
                  <a:pt x="1067984" y="498904"/>
                </a:lnTo>
                <a:lnTo>
                  <a:pt x="1067984" y="550432"/>
                </a:lnTo>
                <a:lnTo>
                  <a:pt x="1261357" y="550432"/>
                </a:lnTo>
                <a:lnTo>
                  <a:pt x="1261357" y="603356"/>
                </a:lnTo>
                <a:lnTo>
                  <a:pt x="1415270" y="603356"/>
                </a:lnTo>
                <a:lnTo>
                  <a:pt x="1415270" y="656280"/>
                </a:lnTo>
                <a:lnTo>
                  <a:pt x="1459045" y="656280"/>
                </a:lnTo>
                <a:lnTo>
                  <a:pt x="1459045" y="709077"/>
                </a:lnTo>
                <a:lnTo>
                  <a:pt x="1510053" y="709077"/>
                </a:lnTo>
                <a:lnTo>
                  <a:pt x="1510053" y="762952"/>
                </a:lnTo>
                <a:lnTo>
                  <a:pt x="1751644" y="762952"/>
                </a:lnTo>
                <a:lnTo>
                  <a:pt x="1751644" y="826854"/>
                </a:lnTo>
                <a:lnTo>
                  <a:pt x="1894009" y="826854"/>
                </a:lnTo>
                <a:lnTo>
                  <a:pt x="1894009" y="890693"/>
                </a:lnTo>
                <a:lnTo>
                  <a:pt x="2000149" y="890693"/>
                </a:lnTo>
                <a:lnTo>
                  <a:pt x="2000149" y="959354"/>
                </a:lnTo>
                <a:lnTo>
                  <a:pt x="2120818" y="959354"/>
                </a:lnTo>
                <a:lnTo>
                  <a:pt x="2120818" y="1030744"/>
                </a:lnTo>
                <a:lnTo>
                  <a:pt x="2328847" y="1030744"/>
                </a:lnTo>
                <a:lnTo>
                  <a:pt x="2328847" y="1106005"/>
                </a:lnTo>
                <a:lnTo>
                  <a:pt x="2658052" y="1106005"/>
                </a:lnTo>
                <a:lnTo>
                  <a:pt x="2658052" y="1199922"/>
                </a:lnTo>
                <a:lnTo>
                  <a:pt x="3257777" y="1199922"/>
                </a:lnTo>
                <a:lnTo>
                  <a:pt x="3257777" y="1317573"/>
                </a:lnTo>
                <a:lnTo>
                  <a:pt x="3447852" y="1317573"/>
                </a:lnTo>
                <a:lnTo>
                  <a:pt x="3447852" y="1446773"/>
                </a:lnTo>
                <a:lnTo>
                  <a:pt x="4009460" y="1446773"/>
                </a:lnTo>
              </a:path>
            </a:pathLst>
          </a:custGeom>
          <a:ln w="945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98834" y="2334976"/>
            <a:ext cx="4010025" cy="478790"/>
          </a:xfrm>
          <a:custGeom>
            <a:avLst/>
            <a:gdLst/>
            <a:ahLst/>
            <a:cxnLst/>
            <a:rect l="l" t="t" r="r" b="b"/>
            <a:pathLst>
              <a:path w="4010025" h="478789">
                <a:moveTo>
                  <a:pt x="0" y="0"/>
                </a:moveTo>
                <a:lnTo>
                  <a:pt x="1583457" y="0"/>
                </a:lnTo>
                <a:lnTo>
                  <a:pt x="1583457" y="173937"/>
                </a:lnTo>
                <a:lnTo>
                  <a:pt x="3155380" y="173937"/>
                </a:lnTo>
                <a:lnTo>
                  <a:pt x="3155380" y="478408"/>
                </a:lnTo>
                <a:lnTo>
                  <a:pt x="4009460" y="478408"/>
                </a:lnTo>
              </a:path>
            </a:pathLst>
          </a:custGeom>
          <a:ln w="945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67503" y="4659499"/>
            <a:ext cx="55244" cy="46355"/>
          </a:xfrm>
          <a:custGeom>
            <a:avLst/>
            <a:gdLst/>
            <a:ahLst/>
            <a:cxnLst/>
            <a:rect l="l" t="t" r="r" b="b"/>
            <a:pathLst>
              <a:path w="55245" h="46354">
                <a:moveTo>
                  <a:pt x="0" y="0"/>
                </a:moveTo>
                <a:lnTo>
                  <a:pt x="54808" y="0"/>
                </a:lnTo>
                <a:lnTo>
                  <a:pt x="54808" y="45816"/>
                </a:lnTo>
                <a:lnTo>
                  <a:pt x="0" y="45816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67503" y="4659499"/>
            <a:ext cx="55244" cy="46355"/>
          </a:xfrm>
          <a:custGeom>
            <a:avLst/>
            <a:gdLst/>
            <a:ahLst/>
            <a:cxnLst/>
            <a:rect l="l" t="t" r="r" b="b"/>
            <a:pathLst>
              <a:path w="55245" h="46354">
                <a:moveTo>
                  <a:pt x="0" y="0"/>
                </a:moveTo>
                <a:lnTo>
                  <a:pt x="54808" y="0"/>
                </a:lnTo>
                <a:lnTo>
                  <a:pt x="54808" y="45816"/>
                </a:lnTo>
                <a:lnTo>
                  <a:pt x="0" y="45816"/>
                </a:lnTo>
                <a:lnTo>
                  <a:pt x="0" y="0"/>
                </a:lnTo>
                <a:close/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67503" y="4751004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20">
                <a:moveTo>
                  <a:pt x="0" y="0"/>
                </a:moveTo>
                <a:lnTo>
                  <a:pt x="54808" y="0"/>
                </a:lnTo>
                <a:lnTo>
                  <a:pt x="54808" y="45689"/>
                </a:lnTo>
                <a:lnTo>
                  <a:pt x="0" y="45689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67503" y="4751004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20">
                <a:moveTo>
                  <a:pt x="0" y="0"/>
                </a:moveTo>
                <a:lnTo>
                  <a:pt x="54808" y="0"/>
                </a:lnTo>
                <a:lnTo>
                  <a:pt x="54808" y="45689"/>
                </a:lnTo>
                <a:lnTo>
                  <a:pt x="0" y="45689"/>
                </a:lnTo>
                <a:lnTo>
                  <a:pt x="0" y="0"/>
                </a:lnTo>
                <a:close/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67503" y="4842573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20">
                <a:moveTo>
                  <a:pt x="0" y="0"/>
                </a:moveTo>
                <a:lnTo>
                  <a:pt x="54808" y="0"/>
                </a:lnTo>
                <a:lnTo>
                  <a:pt x="54808" y="45657"/>
                </a:lnTo>
                <a:lnTo>
                  <a:pt x="0" y="45657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67503" y="4842573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20">
                <a:moveTo>
                  <a:pt x="0" y="0"/>
                </a:moveTo>
                <a:lnTo>
                  <a:pt x="54808" y="0"/>
                </a:lnTo>
                <a:lnTo>
                  <a:pt x="54808" y="45657"/>
                </a:lnTo>
                <a:lnTo>
                  <a:pt x="0" y="45657"/>
                </a:lnTo>
                <a:lnTo>
                  <a:pt x="0" y="0"/>
                </a:lnTo>
                <a:close/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7503" y="4934073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20">
                <a:moveTo>
                  <a:pt x="0" y="0"/>
                </a:moveTo>
                <a:lnTo>
                  <a:pt x="54808" y="0"/>
                </a:lnTo>
                <a:lnTo>
                  <a:pt x="54808" y="45689"/>
                </a:lnTo>
                <a:lnTo>
                  <a:pt x="0" y="456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67503" y="4934073"/>
            <a:ext cx="55244" cy="45720"/>
          </a:xfrm>
          <a:custGeom>
            <a:avLst/>
            <a:gdLst/>
            <a:ahLst/>
            <a:cxnLst/>
            <a:rect l="l" t="t" r="r" b="b"/>
            <a:pathLst>
              <a:path w="55245" h="45720">
                <a:moveTo>
                  <a:pt x="0" y="0"/>
                </a:moveTo>
                <a:lnTo>
                  <a:pt x="54808" y="0"/>
                </a:lnTo>
                <a:lnTo>
                  <a:pt x="54808" y="45689"/>
                </a:lnTo>
                <a:lnTo>
                  <a:pt x="0" y="45689"/>
                </a:lnTo>
                <a:lnTo>
                  <a:pt x="0" y="0"/>
                </a:lnTo>
                <a:close/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688952" y="4360889"/>
            <a:ext cx="980440" cy="37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0.2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  <a:p>
            <a:pPr defTabSz="914400"/>
            <a:endParaRPr sz="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5"/>
              </a:spcBef>
            </a:pPr>
            <a:endParaRPr sz="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1320" defTabSz="914400"/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CR or PR</a:t>
            </a:r>
            <a:r>
              <a:rPr sz="6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(n=16)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78117" y="4712636"/>
            <a:ext cx="7239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SD</a:t>
            </a:r>
            <a:r>
              <a:rPr sz="6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(n=64)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defTabSz="914400"/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PD non−HPD</a:t>
            </a:r>
            <a:r>
              <a:rPr sz="6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(n=36)  HPD</a:t>
            </a:r>
            <a:r>
              <a:rPr sz="6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prstClr val="black"/>
                </a:solidFill>
                <a:latin typeface="Arial"/>
                <a:cs typeface="Arial"/>
              </a:rPr>
              <a:t>(n=10)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89883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3694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97505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1317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05128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8940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2751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6559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20372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24185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27998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1811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5617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39430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43243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7056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0863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54676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8489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302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6108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9921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73715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77528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81341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85154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88960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92773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96586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00399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04206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08018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11831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15644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19451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23264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27077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30890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4696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38509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42322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46135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49941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53754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57567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61380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65187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69000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72813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76626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80419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84232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88039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91852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95665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99478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03284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07097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10910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14723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18530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22342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26155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29968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33775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37588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41401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45214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49020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52833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56646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60459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64265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68078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71891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75704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79511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83311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87118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90931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94743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98556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02363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06176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09989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13802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17608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21421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25234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29047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32860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36666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404798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442927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481056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519122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55725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338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59538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633510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671575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70970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747834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785963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147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824029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211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862031" y="363979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0" y="0"/>
                </a:lnTo>
                <a:lnTo>
                  <a:pt x="14274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900098" y="3639795"/>
            <a:ext cx="4445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0" y="0"/>
                </a:lnTo>
                <a:lnTo>
                  <a:pt x="4440" y="0"/>
                </a:lnTo>
              </a:path>
            </a:pathLst>
          </a:custGeom>
          <a:ln w="4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158326" y="3093841"/>
            <a:ext cx="10433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900" spc="-10" dirty="0">
                <a:solidFill>
                  <a:prstClr val="black"/>
                </a:solidFill>
                <a:latin typeface="Arial"/>
                <a:cs typeface="Arial"/>
              </a:rPr>
              <a:t>overall </a:t>
            </a: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log−rank</a:t>
            </a:r>
            <a:r>
              <a:rPr sz="9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420345" y="3231100"/>
            <a:ext cx="5200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P=</a:t>
            </a:r>
            <a:r>
              <a:rPr sz="9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prstClr val="black"/>
                </a:solidFill>
                <a:latin typeface="Arial"/>
                <a:cs typeface="Arial"/>
              </a:rPr>
              <a:t>1e−05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205551" y="1682775"/>
            <a:ext cx="4285383" cy="4064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176010" y="1451611"/>
            <a:ext cx="4407535" cy="4383405"/>
          </a:xfrm>
          <a:custGeom>
            <a:avLst/>
            <a:gdLst/>
            <a:ahLst/>
            <a:cxnLst/>
            <a:rect l="l" t="t" r="r" b="b"/>
            <a:pathLst>
              <a:path w="4407534" h="4383405">
                <a:moveTo>
                  <a:pt x="0" y="4383024"/>
                </a:moveTo>
                <a:lnTo>
                  <a:pt x="4407408" y="4383024"/>
                </a:lnTo>
                <a:lnTo>
                  <a:pt x="4407408" y="0"/>
                </a:lnTo>
                <a:lnTo>
                  <a:pt x="0" y="0"/>
                </a:lnTo>
                <a:lnTo>
                  <a:pt x="0" y="438302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016964" y="5669076"/>
            <a:ext cx="12706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600" spc="-80" dirty="0">
                <a:solidFill>
                  <a:prstClr val="black"/>
                </a:solidFill>
                <a:latin typeface="Arial"/>
                <a:cs typeface="Arial"/>
              </a:rPr>
              <a:t>Champiat </a:t>
            </a:r>
            <a:r>
              <a:rPr sz="1600" spc="-1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sz="16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prstClr val="black"/>
                </a:solidFill>
                <a:latin typeface="Arial"/>
                <a:cs typeface="Arial"/>
              </a:rPr>
              <a:t>al.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9276080" y="5872073"/>
            <a:ext cx="10744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600" spc="-95" dirty="0">
                <a:solidFill>
                  <a:prstClr val="black"/>
                </a:solidFill>
                <a:latin typeface="Arial"/>
                <a:cs typeface="Arial"/>
              </a:rPr>
              <a:t>Ferrara </a:t>
            </a:r>
            <a:r>
              <a:rPr sz="1600" spc="-15" dirty="0">
                <a:solidFill>
                  <a:prstClr val="black"/>
                </a:solidFill>
                <a:latin typeface="Arial"/>
                <a:cs typeface="Arial"/>
              </a:rPr>
              <a:t>et</a:t>
            </a:r>
            <a:r>
              <a:rPr sz="16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prstClr val="black"/>
                </a:solidFill>
                <a:latin typeface="Arial"/>
                <a:cs typeface="Arial"/>
              </a:rPr>
              <a:t>al.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1" y="1752601"/>
            <a:ext cx="3387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162 - Τίτλος"/>
          <p:cNvSpPr>
            <a:spLocks noGrp="1"/>
          </p:cNvSpPr>
          <p:nvPr>
            <p:ph type="title"/>
          </p:nvPr>
        </p:nvSpPr>
        <p:spPr>
          <a:xfrm>
            <a:off x="4569967" y="147954"/>
            <a:ext cx="3052064" cy="36933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HPD and Survival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1"/>
            <a:ext cx="786335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4191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572000"/>
            <a:ext cx="7296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3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381001"/>
            <a:ext cx="8400409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HYPERPROGRESSION 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438400"/>
            <a:ext cx="9669039" cy="3720661"/>
          </a:xfrm>
        </p:spPr>
        <p:txBody>
          <a:bodyPr/>
          <a:lstStyle/>
          <a:p>
            <a:r>
              <a:rPr lang="en-US" sz="3600" b="1" dirty="0" smtClean="0"/>
              <a:t>Chemotherapy 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31679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4895BFE-F64B-41CE-869C-71C4A06BD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65D3F-89C9-4E91-9497-F7A843F2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IF ALREADY GIVEN…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FAA9E-989B-4A11-9EF3-1D6E0664B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BFDE49C-243A-4B0B-AA88-FCB35F42C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A583-BDF4-4843-A637-4CA2AC5C8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For patients who received an immune checkpoint inhibitor as </a:t>
            </a:r>
            <a:r>
              <a:rPr lang="en-GB" dirty="0">
                <a:solidFill>
                  <a:srgbClr val="FF0000"/>
                </a:solidFill>
              </a:rPr>
              <a:t>first-line therapy</a:t>
            </a:r>
            <a:r>
              <a:rPr lang="en-GB" dirty="0">
                <a:solidFill>
                  <a:schemeClr val="bg1"/>
                </a:solidFill>
              </a:rPr>
              <a:t>, clinicians </a:t>
            </a:r>
            <a:r>
              <a:rPr lang="en-GB" dirty="0">
                <a:solidFill>
                  <a:srgbClr val="FF0000"/>
                </a:solidFill>
              </a:rPr>
              <a:t>should offer </a:t>
            </a:r>
            <a:r>
              <a:rPr lang="en-GB" dirty="0">
                <a:solidFill>
                  <a:schemeClr val="bg1"/>
                </a:solidFill>
              </a:rPr>
              <a:t>standard </a:t>
            </a:r>
            <a:r>
              <a:rPr lang="en-GB" dirty="0">
                <a:solidFill>
                  <a:srgbClr val="FF0000"/>
                </a:solidFill>
              </a:rPr>
              <a:t>platinum-based chemotherapy</a:t>
            </a:r>
            <a:r>
              <a:rPr lang="en-GB" dirty="0">
                <a:solidFill>
                  <a:schemeClr val="bg1"/>
                </a:solidFill>
              </a:rPr>
              <a:t>, or non–platinum-based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two-drug therapy if platinum is contraindicated.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For patients with </a:t>
            </a:r>
            <a:r>
              <a:rPr lang="en-GB" b="1" u="sng" dirty="0">
                <a:solidFill>
                  <a:srgbClr val="FF0000"/>
                </a:solidFill>
              </a:rPr>
              <a:t>contraindications</a:t>
            </a:r>
            <a:r>
              <a:rPr lang="en-GB" dirty="0">
                <a:solidFill>
                  <a:schemeClr val="bg1"/>
                </a:solidFill>
              </a:rPr>
              <a:t> to immune checkpoint inhibitor therapy after first-line chemotherapy, </a:t>
            </a:r>
            <a:r>
              <a:rPr lang="en-GB" dirty="0">
                <a:solidFill>
                  <a:srgbClr val="FF0000"/>
                </a:solidFill>
              </a:rPr>
              <a:t>docetaxel</a:t>
            </a:r>
            <a:r>
              <a:rPr lang="en-GB" dirty="0">
                <a:solidFill>
                  <a:schemeClr val="bg1"/>
                </a:solidFill>
              </a:rPr>
              <a:t> is recommended as second-line therapy.</a:t>
            </a:r>
          </a:p>
          <a:p>
            <a:pPr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6DFAC28-4F69-444B-AE92-A40E65AF5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840942"/>
            <a:ext cx="5451627" cy="10766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58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Combined Inhibition of Tumor Angiogenesis and the Immune Checkpoint PD-1</a:t>
            </a:r>
            <a:endParaRPr lang="en-US" sz="3200" dirty="0"/>
          </a:p>
        </p:txBody>
      </p:sp>
      <p:pic>
        <p:nvPicPr>
          <p:cNvPr id="3" name="Picture 2" descr="Screen Shot 2018-09-14 at 00.2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9039"/>
            <a:ext cx="9144000" cy="53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D4895BFE-F64B-41CE-869C-71C4A06BD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A3A8C-AA05-4480-8942-2AC2E5CD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No Data….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6FAA9E-989B-4A11-9EF3-1D6E0664B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BFDE49C-243A-4B0B-AA88-FCB35F42C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666CC-A0BF-4DB6-8931-3F7DC2DB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678982" cy="365868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There are insufficient data to recommend </a:t>
            </a:r>
            <a:r>
              <a:rPr lang="en-GB" sz="2400" b="1" dirty="0">
                <a:solidFill>
                  <a:srgbClr val="FF0000"/>
                </a:solidFill>
              </a:rPr>
              <a:t>combination immune checkpoint inhibitors with chemotherapy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in the second-line setting.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4463B691-ECFB-4E0F-B110-CDA8DB8C8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373" y="3839277"/>
            <a:ext cx="5451627" cy="10766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527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06614" y="169863"/>
            <a:ext cx="7940675" cy="900112"/>
          </a:xfrm>
        </p:spPr>
        <p:txBody>
          <a:bodyPr/>
          <a:lstStyle/>
          <a:p>
            <a:pPr>
              <a:defRPr/>
            </a:pPr>
            <a:r>
              <a:rPr lang="fr-FR" sz="2400" b="1" kern="0" dirty="0" err="1">
                <a:cs typeface="Arial"/>
              </a:rPr>
              <a:t>Immunotherapy</a:t>
            </a:r>
            <a:r>
              <a:rPr lang="fr-FR" sz="2400" b="1" kern="0" dirty="0">
                <a:cs typeface="Arial"/>
              </a:rPr>
              <a:t> in </a:t>
            </a:r>
            <a:r>
              <a:rPr lang="fr-FR" sz="2400" b="1" kern="0" dirty="0" err="1">
                <a:cs typeface="Arial"/>
              </a:rPr>
              <a:t>advanced</a:t>
            </a:r>
            <a:r>
              <a:rPr lang="fr-FR" sz="2400" b="1" kern="0" dirty="0">
                <a:cs typeface="Arial"/>
              </a:rPr>
              <a:t>/</a:t>
            </a:r>
            <a:r>
              <a:rPr lang="fr-FR" sz="2400" b="1" kern="0" dirty="0" err="1">
                <a:cs typeface="Arial"/>
              </a:rPr>
              <a:t>mNSCLC</a:t>
            </a:r>
            <a:r>
              <a:rPr lang="fr-FR" sz="2400" b="1" kern="0" dirty="0">
                <a:cs typeface="Arial"/>
              </a:rPr>
              <a:t> Cancer</a:t>
            </a:r>
          </a:p>
        </p:txBody>
      </p:sp>
      <p:sp>
        <p:nvSpPr>
          <p:cNvPr id="4" name="Line 29"/>
          <p:cNvSpPr>
            <a:spLocks noChangeShapeType="1"/>
          </p:cNvSpPr>
          <p:nvPr/>
        </p:nvSpPr>
        <p:spPr bwMode="auto">
          <a:xfrm flipV="1">
            <a:off x="4881554" y="3929066"/>
            <a:ext cx="474662" cy="4746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fr-FR">
              <a:solidFill>
                <a:srgbClr val="444492"/>
              </a:solidFill>
              <a:latin typeface="Calibri"/>
            </a:endParaRPr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>
            <a:off x="4952992" y="2643183"/>
            <a:ext cx="457200" cy="3524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fr-FR">
              <a:solidFill>
                <a:srgbClr val="444492"/>
              </a:solidFill>
              <a:latin typeface="Calibri"/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7024694" y="2714620"/>
            <a:ext cx="503238" cy="3175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fr-FR" sz="1600" dirty="0">
              <a:solidFill>
                <a:srgbClr val="444492"/>
              </a:solidFill>
              <a:latin typeface="Calibri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7596199" y="4214819"/>
            <a:ext cx="2538413" cy="12080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1435" tIns="45718" rIns="91435" bIns="45718" anchor="ctr"/>
          <a:lstStyle/>
          <a:p>
            <a:pPr algn="ctr" defTabSz="914400" eaLnBrk="0" hangingPunct="0">
              <a:defRPr/>
            </a:pPr>
            <a:r>
              <a:rPr lang="fr-FR" sz="2000" dirty="0" err="1">
                <a:solidFill>
                  <a:srgbClr val="000000"/>
                </a:solidFill>
                <a:latin typeface="Calibri"/>
              </a:rPr>
              <a:t>Durvalumab</a:t>
            </a:r>
            <a:endParaRPr lang="fr-FR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75" name="Oval 40"/>
          <p:cNvSpPr>
            <a:spLocks noChangeArrowheads="1"/>
          </p:cNvSpPr>
          <p:nvPr/>
        </p:nvSpPr>
        <p:spPr bwMode="auto">
          <a:xfrm>
            <a:off x="2595538" y="1714489"/>
            <a:ext cx="2538412" cy="1209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 defTabSz="914400" eaLnBrk="0" hangingPunct="0"/>
            <a:r>
              <a:rPr lang="fr-FR" altLang="el-GR" sz="2000" dirty="0" err="1">
                <a:solidFill>
                  <a:srgbClr val="FFFFFF"/>
                </a:solidFill>
                <a:latin typeface="Calibri" pitchFamily="34" charset="0"/>
              </a:rPr>
              <a:t>Pembrolizumab</a:t>
            </a:r>
            <a:endParaRPr lang="fr-FR" altLang="el-G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Oval 40"/>
          <p:cNvSpPr>
            <a:spLocks noChangeArrowheads="1"/>
          </p:cNvSpPr>
          <p:nvPr/>
        </p:nvSpPr>
        <p:spPr bwMode="auto">
          <a:xfrm>
            <a:off x="7524760" y="1714488"/>
            <a:ext cx="2540000" cy="1208088"/>
          </a:xfrm>
          <a:prstGeom prst="ellipse">
            <a:avLst/>
          </a:prstGeom>
          <a:solidFill>
            <a:srgbClr val="ACB317"/>
          </a:solidFill>
          <a:ln>
            <a:noFill/>
          </a:ln>
          <a:effectLst/>
          <a:extLst/>
        </p:spPr>
        <p:txBody>
          <a:bodyPr wrap="none" lIns="91435" tIns="45718" rIns="91435" bIns="45718" anchor="ctr"/>
          <a:lstStyle/>
          <a:p>
            <a:pPr algn="ctr" defTabSz="914400" eaLnBrk="0" hangingPunct="0">
              <a:defRPr/>
            </a:pPr>
            <a:r>
              <a:rPr lang="fr-FR" sz="2000" kern="0" dirty="0" err="1">
                <a:solidFill>
                  <a:srgbClr val="000000"/>
                </a:solidFill>
                <a:latin typeface="Calibri"/>
              </a:rPr>
              <a:t>Nivolumab</a:t>
            </a:r>
            <a:endParaRPr lang="fr-FR" sz="20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Oval 40"/>
          <p:cNvSpPr>
            <a:spLocks noChangeArrowheads="1"/>
          </p:cNvSpPr>
          <p:nvPr/>
        </p:nvSpPr>
        <p:spPr bwMode="auto">
          <a:xfrm>
            <a:off x="2381224" y="4214818"/>
            <a:ext cx="2540000" cy="120808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lIns="91435" tIns="45718" rIns="91435" bIns="45718" anchor="ctr"/>
          <a:lstStyle/>
          <a:p>
            <a:pPr algn="ctr" defTabSz="914400" eaLnBrk="0" hangingPunct="0">
              <a:defRPr/>
            </a:pPr>
            <a:r>
              <a:rPr lang="fr-FR" sz="2000" kern="0" dirty="0" err="1">
                <a:solidFill>
                  <a:prstClr val="white"/>
                </a:solidFill>
                <a:latin typeface="Calibri"/>
              </a:rPr>
              <a:t>Atezolizumab</a:t>
            </a:r>
            <a:endParaRPr lang="fr-FR" sz="20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 flipV="1">
            <a:off x="7239008" y="3929066"/>
            <a:ext cx="503238" cy="4318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>
              <a:defRPr/>
            </a:pPr>
            <a:endParaRPr lang="fr-FR">
              <a:solidFill>
                <a:srgbClr val="444492"/>
              </a:solidFill>
              <a:latin typeface="Calibri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595802" y="2943225"/>
            <a:ext cx="3214710" cy="1023938"/>
          </a:xfrm>
          <a:prstGeom prst="ellipse">
            <a:avLst/>
          </a:prstGeom>
          <a:solidFill>
            <a:srgbClr val="E8D80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fr-FR" sz="2200" b="1" kern="0" dirty="0">
                <a:solidFill>
                  <a:prstClr val="black"/>
                </a:solidFill>
                <a:latin typeface="Calibri"/>
              </a:rPr>
              <a:t>Advanced/ </a:t>
            </a:r>
            <a:r>
              <a:rPr lang="fr-FR" sz="2200" b="1" kern="0" dirty="0" err="1">
                <a:solidFill>
                  <a:prstClr val="black"/>
                </a:solidFill>
                <a:latin typeface="Calibri"/>
              </a:rPr>
              <a:t>metastatic</a:t>
            </a:r>
            <a:r>
              <a:rPr lang="fr-FR" sz="2200" b="1" kern="0" dirty="0">
                <a:solidFill>
                  <a:prstClr val="black"/>
                </a:solidFill>
                <a:latin typeface="Calibri"/>
              </a:rPr>
              <a:t>  NSCLC</a:t>
            </a:r>
          </a:p>
        </p:txBody>
      </p:sp>
      <p:sp>
        <p:nvSpPr>
          <p:cNvPr id="15" name="14 - Έλλειψη"/>
          <p:cNvSpPr/>
          <p:nvPr/>
        </p:nvSpPr>
        <p:spPr>
          <a:xfrm>
            <a:off x="5024430" y="5000636"/>
            <a:ext cx="250033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>
                <a:solidFill>
                  <a:prstClr val="white"/>
                </a:solidFill>
                <a:latin typeface="Calibri"/>
              </a:rPr>
              <a:t>Avelumab</a:t>
            </a:r>
            <a:endParaRPr lang="el-GR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5400000" flipH="1" flipV="1">
            <a:off x="5917405" y="4393413"/>
            <a:ext cx="500066" cy="1588"/>
          </a:xfrm>
          <a:prstGeom prst="straightConnector1">
            <a:avLst/>
          </a:prstGeom>
          <a:ln w="190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481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Potential Algorithm After ASCO 2018 </a:t>
            </a:r>
            <a:endParaRPr lang="en-US" sz="2800" dirty="0"/>
          </a:p>
        </p:txBody>
      </p:sp>
      <p:pic>
        <p:nvPicPr>
          <p:cNvPr id="4" name="Picture 3" descr="Screen Shot 2018-09-12 at 20.3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6352"/>
            <a:ext cx="9144000" cy="5675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Doroshow</a:t>
            </a:r>
            <a:r>
              <a:rPr lang="el-GR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DB and </a:t>
            </a:r>
            <a:r>
              <a:rPr lang="en-US" sz="1400" b="1" dirty="0" err="1">
                <a:solidFill>
                  <a:prstClr val="black"/>
                </a:solidFill>
                <a:latin typeface="Calibri"/>
              </a:rPr>
              <a:t>Herbst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 RS. </a:t>
            </a:r>
            <a:r>
              <a:rPr lang="en-US" sz="1400" b="1" i="1" dirty="0">
                <a:solidFill>
                  <a:prstClr val="black"/>
                </a:solidFill>
                <a:latin typeface="Calibri"/>
              </a:rPr>
              <a:t>JAMA Oncol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.2018;4(4):569-570</a:t>
            </a:r>
            <a:r>
              <a:rPr lang="el-GR" sz="1400" b="1">
                <a:solidFill>
                  <a:prstClr val="black"/>
                </a:solidFill>
                <a:latin typeface="Calibri"/>
              </a:rPr>
              <a:t>. </a:t>
            </a:r>
            <a:r>
              <a:rPr lang="en-US" sz="1400" b="1">
                <a:solidFill>
                  <a:prstClr val="black"/>
                </a:solidFill>
                <a:latin typeface="Calibri"/>
              </a:rPr>
              <a:t>GandaraDR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, et al. </a:t>
            </a:r>
            <a:r>
              <a:rPr lang="en-US" sz="1400" b="1" i="1" dirty="0" err="1">
                <a:solidFill>
                  <a:prstClr val="black"/>
                </a:solidFill>
                <a:latin typeface="Calibri"/>
              </a:rPr>
              <a:t>ClinLung</a:t>
            </a:r>
            <a:r>
              <a:rPr lang="en-US" sz="1400" b="1" i="1" dirty="0">
                <a:solidFill>
                  <a:prstClr val="black"/>
                </a:solidFill>
                <a:latin typeface="Calibri"/>
              </a:rPr>
              <a:t> Cancer.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2017;18(1):1-4.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8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98052" y="1019503"/>
            <a:ext cx="9299366" cy="746235"/>
          </a:xfrm>
        </p:spPr>
        <p:txBody>
          <a:bodyPr/>
          <a:lstStyle/>
          <a:p>
            <a:pPr algn="ctr"/>
            <a:r>
              <a:rPr lang="en-US" sz="2800" u="sng" dirty="0" smtClean="0">
                <a:solidFill>
                  <a:schemeClr val="tx2"/>
                </a:solidFill>
              </a:rPr>
              <a:t>EXPERIMENTAL IMMUNOTHERAPY</a:t>
            </a: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98051" y="2438400"/>
            <a:ext cx="9669039" cy="372066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Toll – like receptors (TLRs) agonists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Indoleamine</a:t>
            </a:r>
            <a:r>
              <a:rPr lang="en-US" dirty="0" smtClean="0"/>
              <a:t> 2,3 – dioxygenase </a:t>
            </a:r>
            <a:r>
              <a:rPr lang="en-US" smtClean="0"/>
              <a:t>(IDO) </a:t>
            </a:r>
            <a:r>
              <a:rPr lang="en-US" dirty="0" smtClean="0"/>
              <a:t>inhibitors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Tumor derived antibodies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CAR T cells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Oncolytic viruses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etc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11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Thank y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1"/>
            <a:ext cx="7391400" cy="4164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0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154"/>
            <a:ext cx="9144000" cy="89664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Checkpoint inhibitors in NSCLC</a:t>
            </a:r>
            <a:br>
              <a:rPr lang="en-US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milestones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/>
          <a:stretch/>
        </p:blipFill>
        <p:spPr bwMode="auto">
          <a:xfrm>
            <a:off x="1524002" y="1719696"/>
            <a:ext cx="9143999" cy="410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04110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0"/>
            <a:r>
              <a:rPr lang="en-US" sz="1200" dirty="0">
                <a:latin typeface="Arial" charset="0"/>
                <a:ea typeface="+mn-ea"/>
                <a:cs typeface="Lucida Sans Unicode"/>
              </a:rPr>
              <a:t>Presented By Solange Peters at 2018 ASCO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155366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37284" b="34885"/>
          <a:stretch>
            <a:fillRect/>
          </a:stretch>
        </p:blipFill>
        <p:spPr bwMode="auto">
          <a:xfrm>
            <a:off x="174329" y="377556"/>
            <a:ext cx="6064831" cy="449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1718" t="69672" r="1997" b="10664"/>
          <a:stretch>
            <a:fillRect/>
          </a:stretch>
        </p:blipFill>
        <p:spPr bwMode="auto">
          <a:xfrm>
            <a:off x="174232" y="5370469"/>
            <a:ext cx="5515429" cy="119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 bwMode="auto">
          <a:xfrm>
            <a:off x="6531584" y="377556"/>
            <a:ext cx="5442857" cy="4499429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of first-line IO in selected patients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Response:  48%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Median PFS:10.3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Median OS: 30months</a:t>
            </a: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11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1 year OS rate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:70%</a:t>
            </a:r>
          </a:p>
        </p:txBody>
      </p:sp>
      <p:sp>
        <p:nvSpPr>
          <p:cNvPr id="6" name="5 - Ορθογώνιο"/>
          <p:cNvSpPr/>
          <p:nvPr/>
        </p:nvSpPr>
        <p:spPr bwMode="auto">
          <a:xfrm>
            <a:off x="6531584" y="5370437"/>
            <a:ext cx="5442857" cy="870859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1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Reck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M, et al.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Engl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 Med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2016; DOI:     </a:t>
            </a:r>
          </a:p>
          <a:p>
            <a:pPr marL="0" marR="0" lvl="0" indent="0" algn="l" defTabSz="9111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10.1056/NEJMoa1606774; 2.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Reck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M,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et 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ESMO 2016 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0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0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9344" y="159097"/>
            <a:ext cx="7343718" cy="6289046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FAFD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7185" y="1045438"/>
            <a:ext cx="8019838" cy="5004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062" y="160478"/>
            <a:ext cx="762873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New Types of Responses in Oncology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0986" y="6561581"/>
            <a:ext cx="4171949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7431" y="1608836"/>
            <a:ext cx="11760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8100" algn="ctr" defTabSz="914400">
              <a:spcBef>
                <a:spcPts val="95"/>
              </a:spcBef>
            </a:pPr>
            <a:r>
              <a:rPr sz="1600" spc="-80" dirty="0">
                <a:solidFill>
                  <a:srgbClr val="943735"/>
                </a:solidFill>
                <a:latin typeface="Arial"/>
                <a:cs typeface="Arial"/>
              </a:rPr>
              <a:t>Prolonged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14400"/>
            <a:r>
              <a:rPr sz="1600" spc="-65" dirty="0">
                <a:solidFill>
                  <a:srgbClr val="943735"/>
                </a:solidFill>
                <a:latin typeface="Arial"/>
                <a:cs typeface="Arial"/>
              </a:rPr>
              <a:t>stable</a:t>
            </a:r>
            <a:r>
              <a:rPr sz="1600" spc="-15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1600" spc="-105" dirty="0">
                <a:solidFill>
                  <a:srgbClr val="943735"/>
                </a:solidFill>
                <a:latin typeface="Arial"/>
                <a:cs typeface="Arial"/>
              </a:rPr>
              <a:t>disease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2949" y="4055109"/>
            <a:ext cx="1590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1600" spc="-90" dirty="0">
                <a:solidFill>
                  <a:srgbClr val="943735"/>
                </a:solidFill>
                <a:latin typeface="Arial"/>
                <a:cs typeface="Arial"/>
              </a:rPr>
              <a:t>Pseudoprogression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4637" y="4224273"/>
            <a:ext cx="852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6845" defTabSz="914400">
              <a:spcBef>
                <a:spcPts val="95"/>
              </a:spcBef>
            </a:pPr>
            <a:r>
              <a:rPr sz="1600" spc="-50" dirty="0">
                <a:solidFill>
                  <a:srgbClr val="943735"/>
                </a:solidFill>
                <a:latin typeface="Arial"/>
                <a:cs typeface="Arial"/>
              </a:rPr>
              <a:t>Mixed  </a:t>
            </a:r>
            <a:r>
              <a:rPr sz="1600" spc="-10" dirty="0">
                <a:solidFill>
                  <a:srgbClr val="943735"/>
                </a:solidFill>
                <a:latin typeface="Arial"/>
                <a:cs typeface="Arial"/>
              </a:rPr>
              <a:t>r</a:t>
            </a:r>
            <a:r>
              <a:rPr sz="1600" spc="-110" dirty="0">
                <a:solidFill>
                  <a:srgbClr val="943735"/>
                </a:solidFill>
                <a:latin typeface="Arial"/>
                <a:cs typeface="Arial"/>
              </a:rPr>
              <a:t>esponses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038600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srgbClr val="C00000"/>
                </a:solidFill>
                <a:latin typeface="Calibri"/>
              </a:rPr>
              <a:t>Immune Related Response Criteria</a:t>
            </a:r>
            <a:endParaRPr lang="el-GR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2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GSK Template">
  <a:themeElements>
    <a:clrScheme name="GSK Template 8">
      <a:dk1>
        <a:srgbClr val="000000"/>
      </a:dk1>
      <a:lt1>
        <a:srgbClr val="FFFFFF"/>
      </a:lt1>
      <a:dk2>
        <a:srgbClr val="0000FF"/>
      </a:dk2>
      <a:lt2>
        <a:srgbClr val="FFFFFF"/>
      </a:lt2>
      <a:accent1>
        <a:srgbClr val="FF9900"/>
      </a:accent1>
      <a:accent2>
        <a:srgbClr val="FF3101"/>
      </a:accent2>
      <a:accent3>
        <a:srgbClr val="AAAAFF"/>
      </a:accent3>
      <a:accent4>
        <a:srgbClr val="DADADA"/>
      </a:accent4>
      <a:accent5>
        <a:srgbClr val="FFCAAA"/>
      </a:accent5>
      <a:accent6>
        <a:srgbClr val="E72B01"/>
      </a:accent6>
      <a:hlink>
        <a:srgbClr val="66CC66"/>
      </a:hlink>
      <a:folHlink>
        <a:srgbClr val="FFCC00"/>
      </a:folHlink>
    </a:clrScheme>
    <a:fontScheme name="GSK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K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K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K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K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K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K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K Template 8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9900"/>
        </a:accent1>
        <a:accent2>
          <a:srgbClr val="FF3101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E72B01"/>
        </a:accent6>
        <a:hlink>
          <a:srgbClr val="66CC66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inal Cannes Template">
  <a:themeElements>
    <a:clrScheme name="">
      <a:dk1>
        <a:srgbClr val="919191"/>
      </a:dk1>
      <a:lt1>
        <a:srgbClr val="FFFFFF"/>
      </a:lt1>
      <a:dk2>
        <a:srgbClr val="063DE8"/>
      </a:dk2>
      <a:lt2>
        <a:srgbClr val="FFFF00"/>
      </a:lt2>
      <a:accent1>
        <a:srgbClr val="FC0128"/>
      </a:accent1>
      <a:accent2>
        <a:srgbClr val="063DE8"/>
      </a:accent2>
      <a:accent3>
        <a:srgbClr val="AAAFF2"/>
      </a:accent3>
      <a:accent4>
        <a:srgbClr val="DADADA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Final Canne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AFD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52513" rtl="0" eaLnBrk="0" fontAlgn="base" latinLnBrk="0" hangingPunct="0">
          <a:lnSpc>
            <a:spcPct val="100000"/>
          </a:lnSpc>
          <a:spcBef>
            <a:spcPct val="45000"/>
          </a:spcBef>
          <a:spcAft>
            <a:spcPct val="0"/>
          </a:spcAft>
          <a:buClr>
            <a:schemeClr val="bg2"/>
          </a:buClr>
          <a:buSzPct val="75000"/>
          <a:buFont typeface="Monotype Sorts" pitchFamily="2" charset="2"/>
          <a:buChar char="?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AFD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52513" rtl="0" eaLnBrk="0" fontAlgn="base" latinLnBrk="0" hangingPunct="0">
          <a:lnSpc>
            <a:spcPct val="100000"/>
          </a:lnSpc>
          <a:spcBef>
            <a:spcPct val="45000"/>
          </a:spcBef>
          <a:spcAft>
            <a:spcPct val="0"/>
          </a:spcAft>
          <a:buClr>
            <a:schemeClr val="bg2"/>
          </a:buClr>
          <a:buSzPct val="75000"/>
          <a:buFont typeface="Monotype Sorts" pitchFamily="2" charset="2"/>
          <a:buChar char="?"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Final Cann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Cann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Final Cannes Template">
  <a:themeElements>
    <a:clrScheme name="">
      <a:dk1>
        <a:srgbClr val="919191"/>
      </a:dk1>
      <a:lt1>
        <a:srgbClr val="FFFFFF"/>
      </a:lt1>
      <a:dk2>
        <a:srgbClr val="063DE8"/>
      </a:dk2>
      <a:lt2>
        <a:srgbClr val="FFFF00"/>
      </a:lt2>
      <a:accent1>
        <a:srgbClr val="FC0128"/>
      </a:accent1>
      <a:accent2>
        <a:srgbClr val="063DE8"/>
      </a:accent2>
      <a:accent3>
        <a:srgbClr val="AAAFF2"/>
      </a:accent3>
      <a:accent4>
        <a:srgbClr val="DADADA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Final Canne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AFD0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52513" rtl="0" eaLnBrk="0" fontAlgn="base" latinLnBrk="0" hangingPunct="0">
          <a:lnSpc>
            <a:spcPct val="100000"/>
          </a:lnSpc>
          <a:spcBef>
            <a:spcPct val="45000"/>
          </a:spcBef>
          <a:spcAft>
            <a:spcPct val="0"/>
          </a:spcAft>
          <a:buClr>
            <a:schemeClr val="bg2"/>
          </a:buClr>
          <a:buSzPct val="75000"/>
          <a:buFont typeface="Monotype Sorts" pitchFamily="2" charset="2"/>
          <a:buChar char="?"/>
          <a:tabLst/>
          <a:defRPr kumimoji="0" lang="en-GB" altLang="el-GR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AFD00"/>
          </a:solidFill>
          <a:prstDash val="solid"/>
          <a:round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52513" rtl="0" eaLnBrk="0" fontAlgn="base" latinLnBrk="0" hangingPunct="0">
          <a:lnSpc>
            <a:spcPct val="100000"/>
          </a:lnSpc>
          <a:spcBef>
            <a:spcPct val="45000"/>
          </a:spcBef>
          <a:spcAft>
            <a:spcPct val="0"/>
          </a:spcAft>
          <a:buClr>
            <a:schemeClr val="bg2"/>
          </a:buClr>
          <a:buSzPct val="75000"/>
          <a:buFont typeface="Monotype Sorts" pitchFamily="2" charset="2"/>
          <a:buChar char="?"/>
          <a:tabLst/>
          <a:defRPr kumimoji="0" lang="en-GB" altLang="el-GR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Final Cann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Cann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Cann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1177</Words>
  <Application>Microsoft Office PowerPoint</Application>
  <PresentationFormat>Widescreen</PresentationFormat>
  <Paragraphs>284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Arial</vt:lpstr>
      <vt:lpstr>Calibri</vt:lpstr>
      <vt:lpstr>Century Gothic</vt:lpstr>
      <vt:lpstr>DejaVu Sans</vt:lpstr>
      <vt:lpstr>Lucida Sans Unicode</vt:lpstr>
      <vt:lpstr>StarSymbol</vt:lpstr>
      <vt:lpstr>Symbol</vt:lpstr>
      <vt:lpstr>Times</vt:lpstr>
      <vt:lpstr>Times New Roman</vt:lpstr>
      <vt:lpstr>Wingdings</vt:lpstr>
      <vt:lpstr>Wingdings 3</vt:lpstr>
      <vt:lpstr>Ion</vt:lpstr>
      <vt:lpstr>Office Theme</vt:lpstr>
      <vt:lpstr>Θέμα του Office</vt:lpstr>
      <vt:lpstr>Default Design</vt:lpstr>
      <vt:lpstr>1_Office Theme</vt:lpstr>
      <vt:lpstr>GSK Template</vt:lpstr>
      <vt:lpstr>Final Cannes Template</vt:lpstr>
      <vt:lpstr>1_Final Cannes Template</vt:lpstr>
      <vt:lpstr>    Progression after  checkpoint inhibitors.  What is next?</vt:lpstr>
      <vt:lpstr>PowerPoint Presentation</vt:lpstr>
      <vt:lpstr>Immunotherapy in advanced/mNSCLC Cancer</vt:lpstr>
      <vt:lpstr>Checkpoint inhibitors in NSCLC Key milestones</vt:lpstr>
      <vt:lpstr>PowerPoint Presentation</vt:lpstr>
      <vt:lpstr>PowerPoint Presentation</vt:lpstr>
      <vt:lpstr>PowerPoint Presentation</vt:lpstr>
      <vt:lpstr>PowerPoint Presentation</vt:lpstr>
      <vt:lpstr>New Types of Responses in Oncology</vt:lpstr>
      <vt:lpstr>PROGRESSION</vt:lpstr>
      <vt:lpstr>FOLLOWING END OF I0</vt:lpstr>
      <vt:lpstr>SLOW – PROGRESSION  TBP</vt:lpstr>
      <vt:lpstr>SLOW – PROGRESSION  TBP</vt:lpstr>
      <vt:lpstr>FAST – PROGRESSION </vt:lpstr>
      <vt:lpstr>PowerPoint Presentation</vt:lpstr>
      <vt:lpstr>PSEUDOPROGRESSION</vt:lpstr>
      <vt:lpstr>PSEUDOPROGRESSION </vt:lpstr>
      <vt:lpstr>HYPERPROGRESSION</vt:lpstr>
      <vt:lpstr>Hyperprogressive Disease (HPD): a new  pattern of PD</vt:lpstr>
      <vt:lpstr>41 yo male    NSCLC      adenocarcinoma PDL1+ (60% TC)</vt:lpstr>
      <vt:lpstr>PowerPoint Presentation</vt:lpstr>
      <vt:lpstr>PowerPoint Presentation</vt:lpstr>
      <vt:lpstr>HPD and Survival</vt:lpstr>
      <vt:lpstr>PowerPoint Presentation</vt:lpstr>
      <vt:lpstr>PowerPoint Presentation</vt:lpstr>
      <vt:lpstr>HYPERPROGRESSION </vt:lpstr>
      <vt:lpstr>IF ALREADY GIVEN…</vt:lpstr>
      <vt:lpstr>Combined Inhibition of Tumor Angiogenesis and the Immune Checkpoint PD-1</vt:lpstr>
      <vt:lpstr>No Data….</vt:lpstr>
      <vt:lpstr>Potential Algorithm After ASCO 2018 </vt:lpstr>
      <vt:lpstr>EXPERIMENTAL IMMUNOTHERAPY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LINE TRATMENT IN NON-ONCOGENE ADDICTED LUNG CANCER  Immunotherapy Which patient?</dc:title>
  <dc:creator>john alafis</dc:creator>
  <cp:lastModifiedBy>Kosmidis Paris</cp:lastModifiedBy>
  <cp:revision>29</cp:revision>
  <dcterms:created xsi:type="dcterms:W3CDTF">2018-09-14T16:38:07Z</dcterms:created>
  <dcterms:modified xsi:type="dcterms:W3CDTF">2018-11-01T16:16:21Z</dcterms:modified>
</cp:coreProperties>
</file>